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1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87" r:id="rId11"/>
    <p:sldId id="288" r:id="rId12"/>
    <p:sldId id="271" r:id="rId13"/>
    <p:sldId id="272" r:id="rId14"/>
    <p:sldId id="273" r:id="rId15"/>
    <p:sldId id="274" r:id="rId16"/>
    <p:sldId id="285" r:id="rId17"/>
    <p:sldId id="276" r:id="rId18"/>
    <p:sldId id="278" r:id="rId19"/>
    <p:sldId id="279" r:id="rId20"/>
    <p:sldId id="257" r:id="rId21"/>
    <p:sldId id="293" r:id="rId22"/>
    <p:sldId id="294" r:id="rId23"/>
    <p:sldId id="295" r:id="rId24"/>
  </p:sldIdLst>
  <p:sldSz cx="12192000" cy="6858000"/>
  <p:notesSz cx="6858000" cy="9144000"/>
  <p:custDataLst>
    <p:tags r:id="rId2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CDE"/>
    <a:srgbClr val="04B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1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40C3-F16E-46BE-B640-FBB2F57D757E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5518-9390-42A9-85FD-D44784B06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2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F06A-4860-4995-BD98-6BB8E6DED05E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1001-0C7A-4A40-AE55-9F8D70C03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21001-0C7A-4A40-AE55-9F8D70C0344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47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F69A72-E667-4479-BB92-D6C3EAFAA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CE546BB-8E07-4F51-8D77-9F2320D29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63630E-6B71-4933-95C0-C0C748860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3D20A4-B35F-4647-8C86-0407351A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3436B7F-79BA-44C0-846F-025AF397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9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BDF74-8BA5-428C-A91C-D5D58652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7E1556-BF5E-482D-AA1F-BD6E3BF02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C8D5ED-F921-4995-9D04-101DCF8D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DE2A78-348B-4B9D-AA6A-37F3A33B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448F6C1-0350-43CC-BEB5-BD23D076E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9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05DD6DB-BDAA-4D8C-896F-74DEFAEC3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563D2A0-3D5F-46D0-BE9F-7672B6AD72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FC6900-08E8-4147-9841-6A8E46EF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9A44D0-613D-4B3A-9999-09C3E5814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EC8093-72A0-4E53-B3C6-CAFD5B517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5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447" y="3140968"/>
            <a:ext cx="9985109" cy="1584176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3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5360" y="45856"/>
            <a:ext cx="11617291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0EEDDA-D9F1-4FCC-9FF9-72A59CD1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CC3A60-21EB-4FA5-A78C-378E1756E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1C0876-C88E-4B95-A66D-8F2A0BA2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3EA24A-6CCA-4EA3-92AB-9B3D61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A67501-DFDF-447B-A0C6-5F20D62C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5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36D2E9-4BA1-4F1F-BCCE-0967FC67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038A78-A8A9-448C-94B6-4894A79CA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B0E919-E4DD-4078-AAA2-FFB28E63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782AFA-3170-4879-9818-8B2A075A7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5A6BD8-3436-4C03-B9C7-7A716D4F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94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2191F4-5EBD-4F03-95AA-79C6AA61D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FC713CC-FF3D-428B-8582-BA4BBF1E6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AE92392-821E-4ADC-A5A2-3A1F38BC2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65122BF-EA6F-400B-86A3-8A5878400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6C1FEDF-C6CF-4E85-869B-2AAB4A8F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D8AD28-9C43-4466-BFC6-81AA43B0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3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D76CFF-7AFF-4405-B4D8-C145829A4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34C6D9C-5C9E-4D76-8653-C5EDCEA65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F281E6B-5624-4D71-8F24-1E556B896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4C1470F-1660-4A82-A8AE-CCCE2616D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343FDE7-A4E0-4E1A-AA79-DF376C467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646BFEF-B6FE-40BA-A357-19A35F81A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A29FE34-68A4-4E4D-A438-D21044A9D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DA1C681-6202-421B-A2E9-4EDDDEC63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78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EC7D0B-DB36-4D94-8C4C-C2F5F8EE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FC032DD-742E-40C4-9C4F-880B82F59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6813874-EA1A-40A8-BFA2-A130E2FE3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179F408-0D13-4D7E-AA75-E4C8DDCB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6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D99AA69-511F-4A67-9979-F5136894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2B2D897-7D27-46A2-BB8F-BB6629E2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B57C790-3258-471F-A261-381A8FDE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7E2196-6E0F-4AC2-A3EE-385F2A9A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C1C720D-BF30-433B-BF37-EE3C48C17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5605CC5-524C-4490-B90D-290C21581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B2B034D-2542-4705-990D-13A18CC31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3FCB1BD-BA1D-45B9-9DCC-CCA49777C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F680E61-7A45-4512-9646-F9E3F5E5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5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5D3494-12D4-4617-99EC-D9138007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11FF83E-37EE-485F-B82D-5AEDD24BE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2FAF670-5703-461E-B9DA-AC176C707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30EF373-42D9-4AC2-AA5D-F14719E2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A1B3BB-E228-47C2-AB10-025E71E2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F4AAB7-A169-4138-9471-E1FD752B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45EE8C-7F44-468E-A9AE-C95D9163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1F9721-9C51-4859-851B-C3C24B90C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F7CE51-572C-4FCD-92E9-46A115279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A9731CB-0AC9-42B1-9C49-A247BAE831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2AAD96-391D-47E0-BD4F-C3924BC9E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xmlns="" id="{A4639D7E-9D1B-4785-ADF9-B9A4D32306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917" y="45855"/>
            <a:ext cx="101034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2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80B6B5-9352-43BB-B462-12BB2C21B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68" y="2132856"/>
            <a:ext cx="9577064" cy="3809061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64163B-1693-47E7-BE4F-8C5E27E44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240213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 this  a  ballerina?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8484B7-4042-4BB4-9E2D-348224305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962" y="4198760"/>
            <a:ext cx="7053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this a shelf?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102360-CA16-4087-A98E-5213A3553AF4}"/>
              </a:ext>
            </a:extLst>
          </p:cNvPr>
          <p:cNvSpPr txBox="1"/>
          <p:nvPr/>
        </p:nvSpPr>
        <p:spPr>
          <a:xfrm>
            <a:off x="3259827" y="4202992"/>
            <a:ext cx="63134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teddy  bear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CF053DB-523B-4DE7-949E-0F3C0CF80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2" y="4202992"/>
            <a:ext cx="7053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this a teddy  bear?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9EB4E94-7E44-4CE3-96E8-3A2EB25E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846" y="155539"/>
            <a:ext cx="3493311" cy="4084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7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6C0609-A1BC-4F9E-8647-159AAD954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266" y="4262896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 this  a  toy  soldier?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F42762-7E6B-4FF4-9CE9-3BF0D2BA8293}"/>
              </a:ext>
            </a:extLst>
          </p:cNvPr>
          <p:cNvSpPr txBox="1"/>
          <p:nvPr/>
        </p:nvSpPr>
        <p:spPr>
          <a:xfrm>
            <a:off x="3502831" y="4254911"/>
            <a:ext cx="6190927" cy="831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box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2255097-4269-487A-90EA-F01FCE764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4270881"/>
            <a:ext cx="7053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this a toy  box?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BEA92A1-2ACD-4BA4-B550-25A6B152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916" y="116632"/>
            <a:ext cx="4654229" cy="4146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70C66E-5631-4195-911B-27866562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452938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 this  a  teddy  bear?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6A1C66-585E-4A4A-AE3D-0A8C422598B0}"/>
              </a:ext>
            </a:extLst>
          </p:cNvPr>
          <p:cNvSpPr txBox="1"/>
          <p:nvPr/>
        </p:nvSpPr>
        <p:spPr>
          <a:xfrm>
            <a:off x="3215680" y="4396084"/>
            <a:ext cx="63150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soldier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A6BC81-5B12-4B31-B696-73240F08C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320" y="4491631"/>
            <a:ext cx="70532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this a toy  soldier?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C4C88EF-2ED8-4A2E-9D17-14B23B71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145462"/>
            <a:ext cx="4279763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1C2C96-D9C2-46C7-A965-1D6E30B8E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8" y="4452938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 this  a  ballerina?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5E4864-FBF6-4DA6-A4D5-9211AA259736}"/>
              </a:ext>
            </a:extLst>
          </p:cNvPr>
          <p:cNvSpPr txBox="1"/>
          <p:nvPr/>
        </p:nvSpPr>
        <p:spPr>
          <a:xfrm>
            <a:off x="3276245" y="4433752"/>
            <a:ext cx="63150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ballerina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84F2E9-0BDE-41EA-ABA1-3D711C326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2" y="195070"/>
            <a:ext cx="4419983" cy="44199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268FC3-C3DE-4D82-A6A6-47B40E927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4452938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 this  a  toy  box?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466798-C8EA-438A-94D6-4A0766CDE4FE}"/>
              </a:ext>
            </a:extLst>
          </p:cNvPr>
          <p:cNvSpPr txBox="1"/>
          <p:nvPr/>
        </p:nvSpPr>
        <p:spPr>
          <a:xfrm>
            <a:off x="3105150" y="4452938"/>
            <a:ext cx="63150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shelf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E89718-537A-4644-82F7-760A2265B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191" y="4433752"/>
            <a:ext cx="6419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Is  this  a  shelf?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94E1EC-BB0F-4113-8203-F0B772C1F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91" y="332656"/>
            <a:ext cx="6580318" cy="396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39E5AC-7870-4A58-840C-E669948D4D74}"/>
              </a:ext>
            </a:extLst>
          </p:cNvPr>
          <p:cNvSpPr txBox="1"/>
          <p:nvPr/>
        </p:nvSpPr>
        <p:spPr>
          <a:xfrm>
            <a:off x="3727984" y="5846492"/>
            <a:ext cx="787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  is                            ?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384FFC-D983-473B-BC24-5CBC58D19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431" y="5828879"/>
            <a:ext cx="3671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ballerina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D3023C-F528-4EDC-B045-165EA72CD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7037" y="5836892"/>
            <a:ext cx="3673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shelf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02C4650-8144-4A9A-9B38-1B159118F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431" y="5822143"/>
            <a:ext cx="4310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teddy  bear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126617-E6F1-4D0F-9699-728C56D9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556" y="5827291"/>
            <a:ext cx="4308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box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2E03DD-8E16-40C3-A007-6B461270C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4984" y="5812543"/>
            <a:ext cx="4308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soldier 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1" name="TextBox 1">
            <a:extLst>
              <a:ext uri="{FF2B5EF4-FFF2-40B4-BE49-F238E27FC236}">
                <a16:creationId xmlns:a16="http://schemas.microsoft.com/office/drawing/2014/main" xmlns="" id="{080F6257-4FB6-46FA-8B77-DE1C19EDE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146675"/>
            <a:ext cx="19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ru-RU" alt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2" name="TextBox 15">
            <a:extLst>
              <a:ext uri="{FF2B5EF4-FFF2-40B4-BE49-F238E27FC236}">
                <a16:creationId xmlns:a16="http://schemas.microsoft.com/office/drawing/2014/main" xmlns="" id="{F5115ACE-74F1-4867-9209-47DF90302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2644775"/>
            <a:ext cx="19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ru-RU" alt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3" name="TextBox 16">
            <a:extLst>
              <a:ext uri="{FF2B5EF4-FFF2-40B4-BE49-F238E27FC236}">
                <a16:creationId xmlns:a16="http://schemas.microsoft.com/office/drawing/2014/main" xmlns="" id="{AFFCDD96-0156-4756-833C-C6AC22566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8" y="1531938"/>
            <a:ext cx="192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ru-RU" alt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4" name="TextBox 17">
            <a:extLst>
              <a:ext uri="{FF2B5EF4-FFF2-40B4-BE49-F238E27FC236}">
                <a16:creationId xmlns:a16="http://schemas.microsoft.com/office/drawing/2014/main" xmlns="" id="{6A8B2A7E-B540-4F93-9C69-FD84DE03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3311525"/>
            <a:ext cx="1920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ru-RU" alt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5" name="TextBox 18">
            <a:extLst>
              <a:ext uri="{FF2B5EF4-FFF2-40B4-BE49-F238E27FC236}">
                <a16:creationId xmlns:a16="http://schemas.microsoft.com/office/drawing/2014/main" xmlns="" id="{6D8FAB1B-BE92-4AE1-90FE-3219BCD14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7038" y="2352675"/>
            <a:ext cx="19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ru-RU" altLang="ru-RU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C5E811-A1C7-457C-A8DC-3CE050B7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8" y="4077380"/>
            <a:ext cx="2957636" cy="17773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940827-5229-46FA-85DB-66C137BFD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31" y="1387555"/>
            <a:ext cx="2640203" cy="26402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74850B-9D0F-4121-8864-C9800301B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1681" y="405377"/>
            <a:ext cx="2640319" cy="26403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B9863D-877C-4BF7-8C39-A5DD41372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667" y="161952"/>
            <a:ext cx="2458120" cy="21907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59ACED2-56DC-4D19-BD8F-C23C2306B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66" y="1085684"/>
            <a:ext cx="1974334" cy="2308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51237 -0.3708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25" y="-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754 -0.403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5 -0.07199 L -0.06732 -0.267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0.15787 L -0.53672 0.01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76" y="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26771 -0.5402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1BDCE4-B4A1-47CB-ACC9-393D38AA0DAB}"/>
              </a:ext>
            </a:extLst>
          </p:cNvPr>
          <p:cNvSpPr txBox="1"/>
          <p:nvPr/>
        </p:nvSpPr>
        <p:spPr>
          <a:xfrm>
            <a:off x="3043238" y="4635500"/>
            <a:ext cx="620553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colour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is  this?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182162-DDA6-4F7A-9BE4-4BDED91D84BC}"/>
              </a:ext>
            </a:extLst>
          </p:cNvPr>
          <p:cNvSpPr txBox="1"/>
          <p:nvPr/>
        </p:nvSpPr>
        <p:spPr>
          <a:xfrm>
            <a:off x="2989262" y="4627741"/>
            <a:ext cx="63134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C7CD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pink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676" name="Picture 2" descr="http://metylancreativ.com/assets/thumbs/818/818c1f43e1907ac2b14eb8ba3fd292a3.638x483_1/pink-blot.jpg">
            <a:extLst>
              <a:ext uri="{FF2B5EF4-FFF2-40B4-BE49-F238E27FC236}">
                <a16:creationId xmlns:a16="http://schemas.microsoft.com/office/drawing/2014/main" xmlns="" id="{EF896EBB-6E49-4946-B3DE-4E2CB2F81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1036638"/>
            <a:ext cx="396557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>
            <a:extLst>
              <a:ext uri="{FF2B5EF4-FFF2-40B4-BE49-F238E27FC236}">
                <a16:creationId xmlns:a16="http://schemas.microsoft.com/office/drawing/2014/main" xmlns="" id="{298EDBD3-5B0E-43E3-98F1-ABD1A9B7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466" y="188640"/>
            <a:ext cx="4453359" cy="4734984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1">
            <a:extLst>
              <a:ext uri="{FF2B5EF4-FFF2-40B4-BE49-F238E27FC236}">
                <a16:creationId xmlns:a16="http://schemas.microsoft.com/office/drawing/2014/main" xmlns="" id="{92D1A009-4EBD-44F9-96D9-97D25484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4005064"/>
            <a:ext cx="936104" cy="60230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700" name="TextBox 2">
            <a:extLst>
              <a:ext uri="{FF2B5EF4-FFF2-40B4-BE49-F238E27FC236}">
                <a16:creationId xmlns:a16="http://schemas.microsoft.com/office/drawing/2014/main" xmlns="" id="{567ED104-D01A-46B4-B9FC-87D649698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3" y="5013176"/>
            <a:ext cx="81105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 teddy bear is            the  table.</a:t>
            </a:r>
            <a:endParaRPr kumimoji="0" lang="ru-RU" altLang="ru-RU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5BAA50-205F-4759-916F-49915312B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2122488"/>
            <a:ext cx="101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2" name="TextBox 5">
            <a:extLst>
              <a:ext uri="{FF2B5EF4-FFF2-40B4-BE49-F238E27FC236}">
                <a16:creationId xmlns:a16="http://schemas.microsoft.com/office/drawing/2014/main" xmlns="" id="{20DF211B-CE03-4C1A-950D-0102B942B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2122488"/>
            <a:ext cx="101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3" name="TextBox 6">
            <a:extLst>
              <a:ext uri="{FF2B5EF4-FFF2-40B4-BE49-F238E27FC236}">
                <a16:creationId xmlns:a16="http://schemas.microsoft.com/office/drawing/2014/main" xmlns="" id="{37D4F2F8-17B6-4D3D-8517-970541847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2122488"/>
            <a:ext cx="1933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under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5091 0.42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7">
            <a:extLst>
              <a:ext uri="{FF2B5EF4-FFF2-40B4-BE49-F238E27FC236}">
                <a16:creationId xmlns:a16="http://schemas.microsoft.com/office/drawing/2014/main" xmlns="" id="{B1969EA6-5037-4367-8867-C5F59CE5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476672"/>
            <a:ext cx="4829175" cy="4104041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1">
            <a:extLst>
              <a:ext uri="{FF2B5EF4-FFF2-40B4-BE49-F238E27FC236}">
                <a16:creationId xmlns:a16="http://schemas.microsoft.com/office/drawing/2014/main" xmlns="" id="{D78DFA38-F5EC-41F5-9A5F-BC0DAB192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6839" y="2636912"/>
            <a:ext cx="879241" cy="5760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724" name="TextBox 2">
            <a:extLst>
              <a:ext uri="{FF2B5EF4-FFF2-40B4-BE49-F238E27FC236}">
                <a16:creationId xmlns:a16="http://schemas.microsoft.com/office/drawing/2014/main" xmlns="" id="{BB51694C-EDC1-4A4B-85AB-3407C6531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3" y="4751388"/>
            <a:ext cx="8980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 teddy bear is            the  toy  box.</a:t>
            </a:r>
            <a:endParaRPr kumimoji="0" lang="ru-RU" altLang="ru-RU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25" name="TextBox 4">
            <a:extLst>
              <a:ext uri="{FF2B5EF4-FFF2-40B4-BE49-F238E27FC236}">
                <a16:creationId xmlns:a16="http://schemas.microsoft.com/office/drawing/2014/main" xmlns="" id="{D7F8335E-DE58-4AF9-AEC2-13EF3358C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825" y="2122488"/>
            <a:ext cx="101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91C213-F0C0-4725-8FDC-E15A814F9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0125" y="2122488"/>
            <a:ext cx="101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27" name="TextBox 6">
            <a:extLst>
              <a:ext uri="{FF2B5EF4-FFF2-40B4-BE49-F238E27FC236}">
                <a16:creationId xmlns:a16="http://schemas.microsoft.com/office/drawing/2014/main" xmlns="" id="{BCB4F97F-E35D-4393-BC39-6B55E9FF4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6913" y="2122488"/>
            <a:ext cx="1933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under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14323 0.3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9">
            <a:extLst>
              <a:ext uri="{FF2B5EF4-FFF2-40B4-BE49-F238E27FC236}">
                <a16:creationId xmlns:a16="http://schemas.microsoft.com/office/drawing/2014/main" xmlns="" id="{75C5CF0B-8776-4351-8914-C2ADD8ECE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49237"/>
            <a:ext cx="4426446" cy="4454525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1">
            <a:extLst>
              <a:ext uri="{FF2B5EF4-FFF2-40B4-BE49-F238E27FC236}">
                <a16:creationId xmlns:a16="http://schemas.microsoft.com/office/drawing/2014/main" xmlns="" id="{BBAF7642-FF08-4F20-8D26-3AFB5B30A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736" y="476672"/>
            <a:ext cx="1944216" cy="7920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748" name="TextBox 2">
            <a:extLst>
              <a:ext uri="{FF2B5EF4-FFF2-40B4-BE49-F238E27FC236}">
                <a16:creationId xmlns:a16="http://schemas.microsoft.com/office/drawing/2014/main" xmlns="" id="{CBA508CB-C4B7-4F0E-8C51-CAFC1D2A7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3" y="4751388"/>
            <a:ext cx="88598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 teddy bear is               the  shelf.</a:t>
            </a:r>
            <a:endParaRPr kumimoji="0" lang="ru-RU" altLang="ru-RU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749" name="TextBox 4">
            <a:extLst>
              <a:ext uri="{FF2B5EF4-FFF2-40B4-BE49-F238E27FC236}">
                <a16:creationId xmlns:a16="http://schemas.microsoft.com/office/drawing/2014/main" xmlns="" id="{F4009DD9-6DF4-4CD5-AAB2-23EEDD1FC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063" y="2122488"/>
            <a:ext cx="101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750" name="TextBox 5">
            <a:extLst>
              <a:ext uri="{FF2B5EF4-FFF2-40B4-BE49-F238E27FC236}">
                <a16:creationId xmlns:a16="http://schemas.microsoft.com/office/drawing/2014/main" xmlns="" id="{C939A4C6-C8A9-4E53-8E9D-C1F4E4B11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0163" y="2122488"/>
            <a:ext cx="102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5DD7C7-3C58-4468-8243-12B02AE3C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313" y="2122488"/>
            <a:ext cx="1933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under</a:t>
            </a:r>
            <a:endParaRPr kumimoji="0" lang="ru-RU" altLang="ru-RU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5013 0.38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4E87305-CEB9-4AD8-A60D-7F62D20AE649}"/>
              </a:ext>
            </a:extLst>
          </p:cNvPr>
          <p:cNvSpPr/>
          <p:nvPr/>
        </p:nvSpPr>
        <p:spPr>
          <a:xfrm>
            <a:off x="191344" y="237996"/>
            <a:ext cx="66247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[e], [e], [e]</a:t>
            </a:r>
          </a:p>
          <a:p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pen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pen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pen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</a:t>
            </a:r>
          </a:p>
          <a:p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</a:t>
            </a:r>
          </a:p>
          <a:p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[ð], [ð], [ð]</a:t>
            </a:r>
          </a:p>
          <a:p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ðen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ðen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ðen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</a:t>
            </a:r>
          </a:p>
          <a:p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brʌðə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brʌðə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], [</a:t>
            </a:r>
            <a:r>
              <a:rPr lang="de-D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brʌðə</a:t>
            </a:r>
            <a:r>
              <a:rPr lang="de-D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]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42F27B0-DDDB-4687-9897-DB2BE58C04EC}"/>
              </a:ext>
            </a:extLst>
          </p:cNvPr>
          <p:cNvSpPr/>
          <p:nvPr/>
        </p:nvSpPr>
        <p:spPr>
          <a:xfrm>
            <a:off x="6816080" y="3573016"/>
            <a:ext cx="59519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When I am ten,</a:t>
            </a:r>
            <a:b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 I'll take a pen; </a:t>
            </a:r>
            <a:b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Then I will write</a:t>
            </a:r>
            <a:b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Like brother Ben.</a:t>
            </a:r>
            <a:endParaRPr lang="ru-RU" sz="4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38B75E-3641-4ADC-8C78-78453E6E5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497764"/>
            <a:ext cx="2927310" cy="2927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EDC842F-EC66-4C53-BFA1-3C0C6B73C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9210"/>
            <a:ext cx="5285678" cy="66795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E448D20-F879-4110-8C7D-F2C782497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983071"/>
            <a:ext cx="5019077" cy="16976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FD8466-883A-4391-9637-AFF658F52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264" y="125011"/>
            <a:ext cx="5077918" cy="17993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C35275-7892-481C-B306-180D83EE6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6969" y="3768116"/>
            <a:ext cx="2113758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41CD796-A5AC-4557-B027-B0221B7F3D0C}"/>
              </a:ext>
            </a:extLst>
          </p:cNvPr>
          <p:cNvSpPr/>
          <p:nvPr/>
        </p:nvSpPr>
        <p:spPr>
          <a:xfrm>
            <a:off x="407368" y="188640"/>
            <a:ext cx="59137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Read and say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r>
              <a:rPr lang="en-US" sz="4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or </a:t>
            </a:r>
            <a:r>
              <a:rPr lang="en-US" sz="4000" b="1" u="sng" dirty="0">
                <a:solidFill>
                  <a:srgbClr val="00B0F0"/>
                </a:solidFill>
                <a:latin typeface="Comic Sans MS" panose="030F0702030302020204" pitchFamily="66" charset="0"/>
              </a:rPr>
              <a:t>No</a:t>
            </a:r>
            <a:endParaRPr lang="ru-RU" sz="4000" b="1" u="sng" dirty="0">
              <a:solidFill>
                <a:srgbClr val="00B0F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45218A7-B456-4723-A9C1-4518493B1B24}"/>
              </a:ext>
            </a:extLst>
          </p:cNvPr>
          <p:cNvSpPr/>
          <p:nvPr/>
        </p:nvSpPr>
        <p:spPr>
          <a:xfrm>
            <a:off x="407368" y="1124744"/>
            <a:ext cx="11449272" cy="4612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William has got a toy soldier.</a:t>
            </a:r>
          </a:p>
          <a:p>
            <a:pPr marL="742950" lvl="0" indent="-74295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The toy soldier has got big green eyes.</a:t>
            </a:r>
          </a:p>
          <a:p>
            <a:pPr marL="742950" lvl="0" indent="-74295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The toy soldier has got a black jacket.</a:t>
            </a:r>
          </a:p>
          <a:p>
            <a:pPr marL="742950" lvl="0" indent="-74295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The ballerina can dance on her toes.</a:t>
            </a:r>
          </a:p>
          <a:p>
            <a:pPr marL="742950" lvl="0" indent="-742950">
              <a:lnSpc>
                <a:spcPct val="150000"/>
              </a:lnSpc>
              <a:buAutoNum type="arabicPeriod"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Rose has got pretty pink shoes.</a:t>
            </a:r>
            <a:endParaRPr lang="ru-RU" sz="4000" dirty="0">
              <a:solidFill>
                <a:srgbClr val="00B0F0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C294F5F-6770-4472-BA92-1B210E862EBE}"/>
              </a:ext>
            </a:extLst>
          </p:cNvPr>
          <p:cNvSpPr/>
          <p:nvPr/>
        </p:nvSpPr>
        <p:spPr>
          <a:xfrm>
            <a:off x="9802342" y="4061323"/>
            <a:ext cx="1047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8C8F42E-54DC-43EF-B9BF-662D55A9D19F}"/>
              </a:ext>
            </a:extLst>
          </p:cNvPr>
          <p:cNvSpPr/>
          <p:nvPr/>
        </p:nvSpPr>
        <p:spPr>
          <a:xfrm>
            <a:off x="8184232" y="1268760"/>
            <a:ext cx="1047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Yes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BF48197-9C87-4227-8FBC-8361CE9875EF}"/>
              </a:ext>
            </a:extLst>
          </p:cNvPr>
          <p:cNvSpPr/>
          <p:nvPr/>
        </p:nvSpPr>
        <p:spPr>
          <a:xfrm>
            <a:off x="10488488" y="2204864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No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6A185FC-5B74-4255-9B87-F9462D5A6608}"/>
              </a:ext>
            </a:extLst>
          </p:cNvPr>
          <p:cNvSpPr/>
          <p:nvPr/>
        </p:nvSpPr>
        <p:spPr>
          <a:xfrm>
            <a:off x="10416480" y="3093692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No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28498F7-937A-4EC3-939C-F6790C5BBFF1}"/>
              </a:ext>
            </a:extLst>
          </p:cNvPr>
          <p:cNvSpPr/>
          <p:nvPr/>
        </p:nvSpPr>
        <p:spPr>
          <a:xfrm>
            <a:off x="8616280" y="4980686"/>
            <a:ext cx="8707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No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90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04664"/>
            <a:ext cx="3865240" cy="1801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AF1B887-FC1E-4B0C-AB00-30F39838FE49}"/>
              </a:ext>
            </a:extLst>
          </p:cNvPr>
          <p:cNvSpPr/>
          <p:nvPr/>
        </p:nvSpPr>
        <p:spPr>
          <a:xfrm>
            <a:off x="1199456" y="188640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Homework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49C50A0-15E0-4E2A-A822-B168CA3F1E89}"/>
              </a:ext>
            </a:extLst>
          </p:cNvPr>
          <p:cNvSpPr/>
          <p:nvPr/>
        </p:nvSpPr>
        <p:spPr>
          <a:xfrm>
            <a:off x="1199456" y="188640"/>
            <a:ext cx="9865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How do you like the lesson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93C1BEF-34BF-4FBF-B4C6-42652FF3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700" y="2910957"/>
            <a:ext cx="2870599" cy="2870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A3B19F-C3A5-4F46-8475-8CC273B8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961" y="978730"/>
            <a:ext cx="4162885" cy="29140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7AEAC6E-FF2B-4ABA-86F2-B882A994F13D}"/>
              </a:ext>
            </a:extLst>
          </p:cNvPr>
          <p:cNvSpPr/>
          <p:nvPr/>
        </p:nvSpPr>
        <p:spPr>
          <a:xfrm>
            <a:off x="558875" y="4377374"/>
            <a:ext cx="38089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It was great</a:t>
            </a:r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sz="3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5E80113-2D7E-4826-ACF6-62FCFC0BC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54" y="1439815"/>
            <a:ext cx="3725976" cy="245293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A3AE90E-CF72-497D-8D64-F725E00182C6}"/>
              </a:ext>
            </a:extLst>
          </p:cNvPr>
          <p:cNvSpPr/>
          <p:nvPr/>
        </p:nvSpPr>
        <p:spPr>
          <a:xfrm>
            <a:off x="4465737" y="5989646"/>
            <a:ext cx="3332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It was good</a:t>
            </a:r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ru-RU" sz="3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AE9B6FD-B6F9-4CBD-A3C1-90A99A48CBDE}"/>
              </a:ext>
            </a:extLst>
          </p:cNvPr>
          <p:cNvSpPr/>
          <p:nvPr/>
        </p:nvSpPr>
        <p:spPr>
          <a:xfrm>
            <a:off x="8760296" y="4221088"/>
            <a:ext cx="3332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It was bad</a:t>
            </a:r>
            <a:r>
              <a:rPr lang="ru-RU" sz="3600" b="1" dirty="0">
                <a:solidFill>
                  <a:srgbClr val="C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698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5C3C211-562B-4713-A954-DAAFC377F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75" y="319720"/>
            <a:ext cx="4471465" cy="6101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67FBFB-7DBD-45BF-B7C7-6E58BE65E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795" y="302247"/>
            <a:ext cx="4471465" cy="603440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AF1B887-FC1E-4B0C-AB00-30F39838FE49}"/>
              </a:ext>
            </a:extLst>
          </p:cNvPr>
          <p:cNvSpPr/>
          <p:nvPr/>
        </p:nvSpPr>
        <p:spPr>
          <a:xfrm>
            <a:off x="5010686" y="836712"/>
            <a:ext cx="2081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Daddy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3F3A13A-CA5B-4A7B-9343-2186F5AAC2AA}"/>
              </a:ext>
            </a:extLst>
          </p:cNvPr>
          <p:cNvSpPr/>
          <p:nvPr/>
        </p:nvSpPr>
        <p:spPr>
          <a:xfrm>
            <a:off x="4871864" y="1988840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William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572A066-5DD3-4114-B992-6702F6E693FA}"/>
              </a:ext>
            </a:extLst>
          </p:cNvPr>
          <p:cNvSpPr/>
          <p:nvPr/>
        </p:nvSpPr>
        <p:spPr>
          <a:xfrm>
            <a:off x="5412692" y="2940953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Footlight MT Light" panose="0204060206030A020304" pitchFamily="18" charset="0"/>
              </a:rPr>
              <a:t>Rose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9BB95C-3F42-49A9-8872-CDBEFF94D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472" y="4419178"/>
            <a:ext cx="3332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toy  soldier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000BEC-49AE-47C2-9D2B-8AB50338C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296" y="4397667"/>
            <a:ext cx="4051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soldier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71D767-118C-4ABD-90F2-DE48D9DEFFFB}"/>
              </a:ext>
            </a:extLst>
          </p:cNvPr>
          <p:cNvSpPr txBox="1"/>
          <p:nvPr/>
        </p:nvSpPr>
        <p:spPr>
          <a:xfrm>
            <a:off x="3287015" y="4376156"/>
            <a:ext cx="63150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soldier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719E95-7B4C-4505-BECE-FC934B438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257" y="188640"/>
            <a:ext cx="4279354" cy="4279354"/>
          </a:xfrm>
          <a:prstGeom prst="rect">
            <a:avLst/>
          </a:prstGeom>
          <a:effectLst>
            <a:softEdge rad="2921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D58B88-9A05-4893-8812-C6F942D7F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4406900"/>
            <a:ext cx="33321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ballerina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B68824-16D7-444A-8E41-4C6390934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505" y="4355895"/>
            <a:ext cx="4051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ballerina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C192AF6-C239-4F05-B409-90A18820F81C}"/>
              </a:ext>
            </a:extLst>
          </p:cNvPr>
          <p:cNvSpPr txBox="1"/>
          <p:nvPr/>
        </p:nvSpPr>
        <p:spPr>
          <a:xfrm>
            <a:off x="3215680" y="4406900"/>
            <a:ext cx="63150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ballerina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F7D1D13-0A45-4209-B592-4D9069CC4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727" y="116632"/>
            <a:ext cx="4418856" cy="4418856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8006D7-DEB6-45E7-8AD9-802B13272ED6}"/>
              </a:ext>
            </a:extLst>
          </p:cNvPr>
          <p:cNvSpPr txBox="1"/>
          <p:nvPr/>
        </p:nvSpPr>
        <p:spPr>
          <a:xfrm>
            <a:off x="3287688" y="5589240"/>
            <a:ext cx="63150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It’s a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doll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6F8BCC-2E47-40DA-9F3A-F296D35E2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4406900"/>
            <a:ext cx="4051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D919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pink</a:t>
            </a:r>
            <a:endParaRPr kumimoji="0" lang="ru-RU" altLang="ru-RU" sz="4800" b="1" i="0" u="none" strike="noStrike" kern="1200" cap="none" spc="0" normalizeH="0" baseline="0" noProof="0">
              <a:ln>
                <a:noFill/>
              </a:ln>
              <a:solidFill>
                <a:srgbClr val="D9197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44" name="Picture 2" descr="http://metylancreativ.com/assets/thumbs/818/818c1f43e1907ac2b14eb8ba3fd292a3.638x483_1/pink-blot.jpg">
            <a:extLst>
              <a:ext uri="{FF2B5EF4-FFF2-40B4-BE49-F238E27FC236}">
                <a16:creationId xmlns:a16="http://schemas.microsoft.com/office/drawing/2014/main" xmlns="" id="{AB59509C-9C47-4568-9E48-F72E0E50E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99417"/>
            <a:ext cx="3967163" cy="3003550"/>
          </a:xfrm>
          <a:prstGeom prst="rect">
            <a:avLst/>
          </a:prstGeom>
          <a:noFill/>
          <a:ln>
            <a:noFill/>
          </a:ln>
          <a:effectLst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xmlns="" id="{D37EA40B-B92F-4BBE-A0E0-E7C75460FEC9}"/>
              </a:ext>
            </a:extLst>
          </p:cNvPr>
          <p:cNvCxnSpPr/>
          <p:nvPr/>
        </p:nvCxnSpPr>
        <p:spPr>
          <a:xfrm flipH="1" flipV="1">
            <a:off x="4065588" y="3417888"/>
            <a:ext cx="1585912" cy="989012"/>
          </a:xfrm>
          <a:prstGeom prst="straightConnector1">
            <a:avLst/>
          </a:prstGeom>
          <a:ln w="571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CBDE611-C1A8-4856-A1AB-3A6221E00430}"/>
              </a:ext>
            </a:extLst>
          </p:cNvPr>
          <p:cNvCxnSpPr/>
          <p:nvPr/>
        </p:nvCxnSpPr>
        <p:spPr>
          <a:xfrm flipV="1">
            <a:off x="6523038" y="3146425"/>
            <a:ext cx="1565275" cy="1260475"/>
          </a:xfrm>
          <a:prstGeom prst="straightConnector1">
            <a:avLst/>
          </a:prstGeom>
          <a:ln w="5715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DAE2D96-3DDB-49DA-9195-06EB82A17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332656"/>
            <a:ext cx="3794167" cy="3794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DCB0DB6-9E70-4E95-B272-EAE76070C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949" y="4293096"/>
            <a:ext cx="333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shelf</a:t>
            </a:r>
            <a:endParaRPr kumimoji="0" lang="ru-RU" altLang="ru-RU" sz="4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A122AD-4110-4576-909E-5FB90D989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4244080"/>
            <a:ext cx="4051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shelf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2F2B68-70D3-4737-B124-BC19280BEE1C}"/>
              </a:ext>
            </a:extLst>
          </p:cNvPr>
          <p:cNvSpPr txBox="1"/>
          <p:nvPr/>
        </p:nvSpPr>
        <p:spPr>
          <a:xfrm>
            <a:off x="3071664" y="4244080"/>
            <a:ext cx="631507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shelf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269" name="Рисунок 7">
            <a:extLst>
              <a:ext uri="{FF2B5EF4-FFF2-40B4-BE49-F238E27FC236}">
                <a16:creationId xmlns:a16="http://schemas.microsoft.com/office/drawing/2014/main" xmlns="" id="{5A06FA47-B73F-401F-B6AF-ECEA4885E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09588"/>
            <a:ext cx="5895975" cy="3552825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A30111-2E8A-41F5-A1FC-D24F006FE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6275" y="4341813"/>
            <a:ext cx="333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toy  box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8691E1-B06B-4D95-83B2-E3C44FF8D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1" y="4365625"/>
            <a:ext cx="4051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box</a:t>
            </a:r>
            <a:endParaRPr kumimoji="0" lang="ru-RU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FAA7BF-FFAC-4210-95CA-5915ED2A5F70}"/>
              </a:ext>
            </a:extLst>
          </p:cNvPr>
          <p:cNvSpPr txBox="1"/>
          <p:nvPr/>
        </p:nvSpPr>
        <p:spPr>
          <a:xfrm>
            <a:off x="3143672" y="4389579"/>
            <a:ext cx="63150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 is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 toy  box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293" name="Picture 2" descr="http://files.utinet.ru/thumbnail/b7a1d2fd6f67562f6159b8e4ef51a3e7_450x450_if44c3f12uuw.jpg">
            <a:extLst>
              <a:ext uri="{FF2B5EF4-FFF2-40B4-BE49-F238E27FC236}">
                <a16:creationId xmlns:a16="http://schemas.microsoft.com/office/drawing/2014/main" xmlns="" id="{C4A16666-4480-4272-A54B-548984013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61" y="343957"/>
            <a:ext cx="4467001" cy="3975631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>
            <a:extLst>
              <a:ext uri="{FF2B5EF4-FFF2-40B4-BE49-F238E27FC236}">
                <a16:creationId xmlns:a16="http://schemas.microsoft.com/office/drawing/2014/main" xmlns="" id="{00F89F8C-2C95-44F9-8302-2F0C0BBE8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60648"/>
            <a:ext cx="3528392" cy="3751523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B3FE13E-5BC9-4661-B8FB-53BC9BE6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514" y="2852936"/>
            <a:ext cx="4149789" cy="3528392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E7AE752-65AF-4D98-8D0B-43D695811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597" y="410988"/>
            <a:ext cx="3649933" cy="3666083"/>
          </a:xfrm>
          <a:prstGeom prst="rect">
            <a:avLst/>
          </a:prstGeom>
          <a:effectLst>
            <a:softEdge rad="215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</TotalTime>
  <Words>322</Words>
  <Application>Microsoft Office PowerPoint</Application>
  <PresentationFormat>Произвольный</PresentationFormat>
  <Paragraphs>81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Пользователь Windows</cp:lastModifiedBy>
  <cp:revision>140</cp:revision>
  <dcterms:created xsi:type="dcterms:W3CDTF">2018-02-25T09:09:03Z</dcterms:created>
  <dcterms:modified xsi:type="dcterms:W3CDTF">2022-09-12T13:10:51Z</dcterms:modified>
</cp:coreProperties>
</file>