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48" r:id="rId11"/>
    <p:sldId id="261" r:id="rId12"/>
    <p:sldId id="465" r:id="rId13"/>
    <p:sldId id="265" r:id="rId14"/>
    <p:sldId id="263" r:id="rId15"/>
    <p:sldId id="295" r:id="rId16"/>
    <p:sldId id="28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8DA"/>
    <a:srgbClr val="AC0C99"/>
    <a:srgbClr val="FFCC00"/>
    <a:srgbClr val="0066FF"/>
    <a:srgbClr val="16D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4" y="5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289EE-9095-4EDD-B6E2-286AA38FED5C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0FD1B-1535-46DE-BB96-EA4FDFF77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018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3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30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5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90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90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441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8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4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085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32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28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47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389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8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1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754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87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16.09.2022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792738"/>
            <a:ext cx="6552728" cy="49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948127">
            <a:off x="646872" y="657081"/>
            <a:ext cx="82249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Family and Friends</a:t>
            </a:r>
            <a:r>
              <a:rPr lang="ru-RU" sz="6000" b="1" dirty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!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3158" y="4615733"/>
            <a:ext cx="3046842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omic Sans MS" pitchFamily="66" charset="0"/>
              </a:rPr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31132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coaching.by/wp-content/uploads/2009/10/1227119304_xfjt_2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91544" y="548680"/>
            <a:ext cx="7992888" cy="612068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One big happy family</a:t>
            </a:r>
            <a:r>
              <a:rPr kumimoji="0" lang="ru-RU" sz="5400" b="1" i="0" u="none" strike="noStrike" kern="1200" cap="none" spc="0" normalizeH="0" baseline="0" noProof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7030A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523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28DE47-BCE6-423B-85DB-A5E672993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6041571" cy="51054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3FD646-3719-4E58-8075-CBD9020B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468" y="4419600"/>
            <a:ext cx="5853003" cy="233065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C525EF-CBC6-478D-8A0D-C5BCE032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552" y="300045"/>
            <a:ext cx="5729048" cy="152875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0C9FC8-CF44-4BC4-8D69-5B6465020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791" y="2327156"/>
            <a:ext cx="5633193" cy="117804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B87E41-DB1C-48EE-ADD1-163749A62036}"/>
              </a:ext>
            </a:extLst>
          </p:cNvPr>
          <p:cNvSpPr/>
          <p:nvPr/>
        </p:nvSpPr>
        <p:spPr>
          <a:xfrm>
            <a:off x="10668000" y="2589629"/>
            <a:ext cx="922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AC0C99"/>
                </a:solidFill>
                <a:latin typeface="Comic Sans MS" panose="030F0702030302020204" pitchFamily="66" charset="0"/>
              </a:rPr>
              <a:t>yes</a:t>
            </a:r>
            <a:endParaRPr lang="ru-RU" sz="3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EC7A85E-E951-4D0D-8FCC-A582388D3DD7}"/>
              </a:ext>
            </a:extLst>
          </p:cNvPr>
          <p:cNvSpPr/>
          <p:nvPr/>
        </p:nvSpPr>
        <p:spPr>
          <a:xfrm>
            <a:off x="11434917" y="958947"/>
            <a:ext cx="6687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AC0C99"/>
                </a:solidFill>
                <a:latin typeface="Comic Sans MS" panose="030F0702030302020204" pitchFamily="66" charset="0"/>
              </a:rPr>
              <a:t>no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859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User\Desktop\Семья2017\hello_html_m3acd0e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751" y="3282950"/>
            <a:ext cx="3931455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Семья2017\solntse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279"/>
            <a:ext cx="2097266" cy="209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9A6323-D8E3-4CA8-B60B-542CD4CC79A2}"/>
              </a:ext>
            </a:extLst>
          </p:cNvPr>
          <p:cNvSpPr/>
          <p:nvPr/>
        </p:nvSpPr>
        <p:spPr>
          <a:xfrm rot="20948127">
            <a:off x="647983" y="708135"/>
            <a:ext cx="727295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Homework</a:t>
            </a:r>
            <a:endParaRPr lang="ru-RU" sz="6000" b="1" dirty="0">
              <a:ln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mic Sans MS" panose="030F0702030302020204" pitchFamily="66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03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4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0F973E0-3A13-4EE2-9651-862C9793CAC3}"/>
              </a:ext>
            </a:extLst>
          </p:cNvPr>
          <p:cNvSpPr/>
          <p:nvPr/>
        </p:nvSpPr>
        <p:spPr>
          <a:xfrm>
            <a:off x="3048000" y="130534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ko-KR" sz="5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Arial Unicode MS"/>
                <a:cs typeface="Arial" pitchFamily="34" charset="0"/>
              </a:rPr>
              <a:t>Now I know ….</a:t>
            </a:r>
          </a:p>
          <a:p>
            <a:pPr lvl="0" algn="ctr">
              <a:defRPr/>
            </a:pPr>
            <a:endParaRPr lang="en-US" altLang="ko-KR" sz="5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ea typeface="Arial Unicode MS"/>
              <a:cs typeface="Arial" pitchFamily="34" charset="0"/>
            </a:endParaRPr>
          </a:p>
          <a:p>
            <a:pPr lvl="0" algn="ctr">
              <a:defRPr/>
            </a:pPr>
            <a:r>
              <a:rPr lang="en-US" altLang="ko-KR" sz="5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Arial Unicode MS"/>
                <a:cs typeface="Arial" pitchFamily="34" charset="0"/>
              </a:rPr>
              <a:t>Now I can …</a:t>
            </a:r>
          </a:p>
          <a:p>
            <a:pPr lvl="0" algn="ctr">
              <a:defRPr/>
            </a:pPr>
            <a:endParaRPr lang="en-US" altLang="ko-KR" sz="5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ea typeface="Arial Unicode MS"/>
              <a:cs typeface="Arial" pitchFamily="34" charset="0"/>
            </a:endParaRPr>
          </a:p>
          <a:p>
            <a:pPr lvl="0" algn="ctr">
              <a:defRPr/>
            </a:pPr>
            <a:r>
              <a:rPr lang="en-US" altLang="ko-KR" sz="5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Arial Unicode MS"/>
                <a:cs typeface="Arial" pitchFamily="34" charset="0"/>
              </a:rPr>
              <a:t>It’s difficult …</a:t>
            </a:r>
            <a:endParaRPr lang="ko-KR" altLang="en-US" sz="4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45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1752600" y="-3"/>
            <a:ext cx="7925568" cy="92333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54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Do you like our lesson</a:t>
            </a:r>
            <a:r>
              <a:rPr lang="ru-RU" sz="5400" b="1" i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40143B4-3825-4B44-B745-8ED0BE889CB1}"/>
              </a:ext>
            </a:extLst>
          </p:cNvPr>
          <p:cNvSpPr txBox="1">
            <a:spLocks/>
          </p:cNvSpPr>
          <p:nvPr/>
        </p:nvSpPr>
        <p:spPr>
          <a:xfrm>
            <a:off x="0" y="595178"/>
            <a:ext cx="9166123" cy="296287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r" defTabSz="914377">
              <a:defRPr/>
            </a:pPr>
            <a:r>
              <a:rPr lang="en-US" sz="4400" b="1" dirty="0">
                <a:solidFill>
                  <a:srgbClr val="FF2549"/>
                </a:solidFill>
                <a:latin typeface="Comic Sans MS" panose="030F0702030302020204" pitchFamily="66" charset="0"/>
              </a:rPr>
              <a:t>great</a:t>
            </a:r>
          </a:p>
          <a:p>
            <a:pPr algn="r" defTabSz="914377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like the lesson! It is</a:t>
            </a:r>
            <a:r>
              <a:rPr lang="ru-RU" sz="4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sz="4400" b="1" dirty="0">
                <a:solidFill>
                  <a:srgbClr val="FF2549"/>
                </a:solidFill>
                <a:latin typeface="Comic Sans MS" panose="030F0702030302020204" pitchFamily="66" charset="0"/>
              </a:rPr>
              <a:t>interesting</a:t>
            </a:r>
          </a:p>
          <a:p>
            <a:pPr algn="r" defTabSz="914377"/>
            <a:r>
              <a:rPr lang="en-US" sz="4400" b="1" dirty="0">
                <a:solidFill>
                  <a:srgbClr val="FF2549"/>
                </a:solidFill>
                <a:latin typeface="Comic Sans MS" panose="030F0702030302020204" pitchFamily="66" charset="0"/>
              </a:rPr>
              <a:t>funny</a:t>
            </a:r>
          </a:p>
          <a:p>
            <a:pPr algn="r" defTabSz="914377"/>
            <a:r>
              <a:rPr lang="en-US" sz="4400" b="1" dirty="0">
                <a:solidFill>
                  <a:srgbClr val="FF2549"/>
                </a:solidFill>
                <a:latin typeface="Comic Sans MS" panose="030F0702030302020204" pitchFamily="66" charset="0"/>
              </a:rPr>
              <a:t>super    </a:t>
            </a:r>
            <a:endParaRPr lang="ru-RU" sz="4400" b="1" dirty="0">
              <a:solidFill>
                <a:srgbClr val="FF2549"/>
              </a:solidFill>
              <a:latin typeface="Comic Sans MS" panose="030F0702030302020204" pitchFamily="66" charset="0"/>
            </a:endParaRPr>
          </a:p>
          <a:p>
            <a:pPr algn="r" defTabSz="914377">
              <a:defRPr/>
            </a:pP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4F7AF08-6654-43B3-A985-70CD5146AF33}"/>
              </a:ext>
            </a:extLst>
          </p:cNvPr>
          <p:cNvSpPr txBox="1">
            <a:spLocks/>
          </p:cNvSpPr>
          <p:nvPr/>
        </p:nvSpPr>
        <p:spPr>
          <a:xfrm>
            <a:off x="2133600" y="3299949"/>
            <a:ext cx="9372600" cy="296287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en-US" sz="4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r" defTabSz="914377">
              <a:defRPr/>
            </a:pPr>
            <a:r>
              <a:rPr lang="en-US" sz="41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dull</a:t>
            </a:r>
          </a:p>
          <a:p>
            <a:pPr algn="r" defTabSz="914377"/>
            <a:r>
              <a:rPr lang="en-US" sz="41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don’t like the lesson! It is </a:t>
            </a:r>
            <a:r>
              <a:rPr lang="en-US" sz="41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boring</a:t>
            </a:r>
          </a:p>
          <a:p>
            <a:pPr algn="r" defTabSz="914377"/>
            <a:r>
              <a:rPr lang="en-US" sz="41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difficult</a:t>
            </a:r>
            <a:endParaRPr lang="ru-RU" sz="41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 defTabSz="914377">
              <a:defRPr/>
            </a:pPr>
            <a:endParaRPr lang="en-US" sz="4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CC6CC1-B190-4321-B46B-2D830006F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58051"/>
            <a:ext cx="1938234" cy="3083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FD4ED3-FD02-478D-9641-A9C326907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139" y="472265"/>
            <a:ext cx="1790132" cy="295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5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User\Desktop\Семья2017\family_png-800x6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92815"/>
            <a:ext cx="5009839" cy="37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20948127">
            <a:off x="957801" y="846244"/>
            <a:ext cx="77795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Thank you</a:t>
            </a:r>
            <a:r>
              <a:rPr lang="ru-RU" sz="7200" b="1" dirty="0">
                <a:ln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397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C54CA9-1BF2-41C4-A695-8AC858CD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05" y="304800"/>
            <a:ext cx="9054790" cy="5865541"/>
          </a:xfrm>
          <a:prstGeom prst="rect">
            <a:avLst/>
          </a:prstGeom>
          <a:effectLst>
            <a:softEdge rad="177800"/>
          </a:effectLst>
        </p:spPr>
      </p:pic>
    </p:spTree>
    <p:extLst>
      <p:ext uri="{BB962C8B-B14F-4D97-AF65-F5344CB8AC3E}">
        <p14:creationId xmlns:p14="http://schemas.microsoft.com/office/powerpoint/2010/main" val="311985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D497A2-F57B-4F45-89AA-8F97FDA92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402" y="91656"/>
            <a:ext cx="3861218" cy="653774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335A5-6649-42D7-8D63-E3FCE2338A2D}"/>
              </a:ext>
            </a:extLst>
          </p:cNvPr>
          <p:cNvSpPr/>
          <p:nvPr/>
        </p:nvSpPr>
        <p:spPr>
          <a:xfrm>
            <a:off x="303128" y="531187"/>
            <a:ext cx="6958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does Uncle Harry look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9A0C0-9424-4317-B556-388358EAA538}"/>
              </a:ext>
            </a:extLst>
          </p:cNvPr>
          <p:cNvSpPr/>
          <p:nvPr/>
        </p:nvSpPr>
        <p:spPr>
          <a:xfrm>
            <a:off x="326729" y="1428087"/>
            <a:ext cx="46714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tall and slim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and he’s got fair hair.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042B64-CB00-413F-9F39-3ADF51676480}"/>
              </a:ext>
            </a:extLst>
          </p:cNvPr>
          <p:cNvSpPr/>
          <p:nvPr/>
        </p:nvSpPr>
        <p:spPr>
          <a:xfrm>
            <a:off x="325596" y="2784954"/>
            <a:ext cx="3296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What’s he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185E14-7177-4AD4-A367-C9C440290B77}"/>
              </a:ext>
            </a:extLst>
          </p:cNvPr>
          <p:cNvSpPr/>
          <p:nvPr/>
        </p:nvSpPr>
        <p:spPr>
          <a:xfrm>
            <a:off x="343589" y="3621477"/>
            <a:ext cx="3490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very funny.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335A5-6649-42D7-8D63-E3FCE2338A2D}"/>
              </a:ext>
            </a:extLst>
          </p:cNvPr>
          <p:cNvSpPr/>
          <p:nvPr/>
        </p:nvSpPr>
        <p:spPr>
          <a:xfrm>
            <a:off x="303128" y="531187"/>
            <a:ext cx="64091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does Aunt Pam look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9A0C0-9424-4317-B556-388358EAA538}"/>
              </a:ext>
            </a:extLst>
          </p:cNvPr>
          <p:cNvSpPr/>
          <p:nvPr/>
        </p:nvSpPr>
        <p:spPr>
          <a:xfrm>
            <a:off x="303128" y="1295400"/>
            <a:ext cx="50097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She’s short and slim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and she’s got dark hair.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042B64-CB00-413F-9F39-3ADF51676480}"/>
              </a:ext>
            </a:extLst>
          </p:cNvPr>
          <p:cNvSpPr/>
          <p:nvPr/>
        </p:nvSpPr>
        <p:spPr>
          <a:xfrm>
            <a:off x="303128" y="2600609"/>
            <a:ext cx="381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What’s she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185E14-7177-4AD4-A367-C9C440290B77}"/>
              </a:ext>
            </a:extLst>
          </p:cNvPr>
          <p:cNvSpPr/>
          <p:nvPr/>
        </p:nvSpPr>
        <p:spPr>
          <a:xfrm>
            <a:off x="381000" y="3429000"/>
            <a:ext cx="3409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She’s very kind.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D418B7-344A-492B-A81C-16087286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002" y="152400"/>
            <a:ext cx="3861032" cy="632460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41428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335A5-6649-42D7-8D63-E3FCE2338A2D}"/>
              </a:ext>
            </a:extLst>
          </p:cNvPr>
          <p:cNvSpPr/>
          <p:nvPr/>
        </p:nvSpPr>
        <p:spPr>
          <a:xfrm>
            <a:off x="303128" y="531187"/>
            <a:ext cx="7247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does Cousin Robbie look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9A0C0-9424-4317-B556-388358EAA538}"/>
              </a:ext>
            </a:extLst>
          </p:cNvPr>
          <p:cNvSpPr/>
          <p:nvPr/>
        </p:nvSpPr>
        <p:spPr>
          <a:xfrm>
            <a:off x="303128" y="1295400"/>
            <a:ext cx="48093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tall and slim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and he’s got dark hair.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042B64-CB00-413F-9F39-3ADF51676480}"/>
              </a:ext>
            </a:extLst>
          </p:cNvPr>
          <p:cNvSpPr/>
          <p:nvPr/>
        </p:nvSpPr>
        <p:spPr>
          <a:xfrm>
            <a:off x="303128" y="2600609"/>
            <a:ext cx="381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What’s he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185E14-7177-4AD4-A367-C9C440290B77}"/>
              </a:ext>
            </a:extLst>
          </p:cNvPr>
          <p:cNvSpPr/>
          <p:nvPr/>
        </p:nvSpPr>
        <p:spPr>
          <a:xfrm>
            <a:off x="381000" y="3429000"/>
            <a:ext cx="3956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very friendly.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4DCE70-B309-4FE6-96ED-99E061179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190" y="152400"/>
            <a:ext cx="3529760" cy="655320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1544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335A5-6649-42D7-8D63-E3FCE2338A2D}"/>
              </a:ext>
            </a:extLst>
          </p:cNvPr>
          <p:cNvSpPr/>
          <p:nvPr/>
        </p:nvSpPr>
        <p:spPr>
          <a:xfrm>
            <a:off x="303128" y="531187"/>
            <a:ext cx="5274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does Ann look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9A0C0-9424-4317-B556-388358EAA538}"/>
              </a:ext>
            </a:extLst>
          </p:cNvPr>
          <p:cNvSpPr/>
          <p:nvPr/>
        </p:nvSpPr>
        <p:spPr>
          <a:xfrm>
            <a:off x="303128" y="1295400"/>
            <a:ext cx="504978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She’s tall and slim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and she’s got fair hair.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042B64-CB00-413F-9F39-3ADF51676480}"/>
              </a:ext>
            </a:extLst>
          </p:cNvPr>
          <p:cNvSpPr/>
          <p:nvPr/>
        </p:nvSpPr>
        <p:spPr>
          <a:xfrm>
            <a:off x="303128" y="2600609"/>
            <a:ext cx="381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What’s she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185E14-7177-4AD4-A367-C9C440290B77}"/>
              </a:ext>
            </a:extLst>
          </p:cNvPr>
          <p:cNvSpPr/>
          <p:nvPr/>
        </p:nvSpPr>
        <p:spPr>
          <a:xfrm>
            <a:off x="381000" y="3429000"/>
            <a:ext cx="4163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She’s very friendly.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777547-D96B-4337-94F8-C7D1180C67DE}"/>
              </a:ext>
            </a:extLst>
          </p:cNvPr>
          <p:cNvSpPr/>
          <p:nvPr/>
        </p:nvSpPr>
        <p:spPr>
          <a:xfrm>
            <a:off x="9601200" y="304800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Ann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649C3-8D9B-4394-BE75-B833F1342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48800" y="1093839"/>
            <a:ext cx="1645609" cy="52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2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335A5-6649-42D7-8D63-E3FCE2338A2D}"/>
              </a:ext>
            </a:extLst>
          </p:cNvPr>
          <p:cNvSpPr/>
          <p:nvPr/>
        </p:nvSpPr>
        <p:spPr>
          <a:xfrm>
            <a:off x="303128" y="531187"/>
            <a:ext cx="5460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does Fred look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9A0C0-9424-4317-B556-388358EAA538}"/>
              </a:ext>
            </a:extLst>
          </p:cNvPr>
          <p:cNvSpPr/>
          <p:nvPr/>
        </p:nvSpPr>
        <p:spPr>
          <a:xfrm>
            <a:off x="303128" y="1295400"/>
            <a:ext cx="48093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tall and slim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and he’s got dark hair.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042B64-CB00-413F-9F39-3ADF51676480}"/>
              </a:ext>
            </a:extLst>
          </p:cNvPr>
          <p:cNvSpPr/>
          <p:nvPr/>
        </p:nvSpPr>
        <p:spPr>
          <a:xfrm>
            <a:off x="303128" y="2600609"/>
            <a:ext cx="381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What’s he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185E14-7177-4AD4-A367-C9C440290B77}"/>
              </a:ext>
            </a:extLst>
          </p:cNvPr>
          <p:cNvSpPr/>
          <p:nvPr/>
        </p:nvSpPr>
        <p:spPr>
          <a:xfrm>
            <a:off x="381000" y="3429000"/>
            <a:ext cx="3490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He’s very funny.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777547-D96B-4337-94F8-C7D1180C67DE}"/>
              </a:ext>
            </a:extLst>
          </p:cNvPr>
          <p:cNvSpPr/>
          <p:nvPr/>
        </p:nvSpPr>
        <p:spPr>
          <a:xfrm>
            <a:off x="9906000" y="304800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Fred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283D66-FA29-4C91-AF00-5A5490DEB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48600" y="980244"/>
            <a:ext cx="3581400" cy="549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8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4335A5-6649-42D7-8D63-E3FCE2338A2D}"/>
              </a:ext>
            </a:extLst>
          </p:cNvPr>
          <p:cNvSpPr/>
          <p:nvPr/>
        </p:nvSpPr>
        <p:spPr>
          <a:xfrm>
            <a:off x="303128" y="531187"/>
            <a:ext cx="5439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 does Mum look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F99A0C0-9424-4317-B556-388358EAA538}"/>
              </a:ext>
            </a:extLst>
          </p:cNvPr>
          <p:cNvSpPr/>
          <p:nvPr/>
        </p:nvSpPr>
        <p:spPr>
          <a:xfrm>
            <a:off x="303128" y="1295400"/>
            <a:ext cx="74045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She’s tall and slim and 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she’s got brown eyes and dark hair.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042B64-CB00-413F-9F39-3ADF51676480}"/>
              </a:ext>
            </a:extLst>
          </p:cNvPr>
          <p:cNvSpPr/>
          <p:nvPr/>
        </p:nvSpPr>
        <p:spPr>
          <a:xfrm>
            <a:off x="303128" y="2600609"/>
            <a:ext cx="3811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What’s she like</a:t>
            </a: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3185E14-7177-4AD4-A367-C9C440290B77}"/>
              </a:ext>
            </a:extLst>
          </p:cNvPr>
          <p:cNvSpPr/>
          <p:nvPr/>
        </p:nvSpPr>
        <p:spPr>
          <a:xfrm>
            <a:off x="381000" y="3429000"/>
            <a:ext cx="3409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She’s very kind.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58A2F1-2327-47DC-9B3D-32372404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65" y="755787"/>
            <a:ext cx="5945272" cy="610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8DA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05139" y="613473"/>
            <a:ext cx="2911151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/>
            <a:r>
              <a:rPr lang="en-US" sz="4000" b="1" dirty="0">
                <a:solidFill>
                  <a:srgbClr val="AC0C99"/>
                </a:solidFill>
                <a:latin typeface="Comic Sans MS" panose="030F0702030302020204" pitchFamily="66" charset="0"/>
              </a:rPr>
              <a:t>Look at the pictures and name the new words from the lesson</a:t>
            </a:r>
            <a:endParaRPr lang="ru-RU" sz="4000" b="1" dirty="0">
              <a:solidFill>
                <a:srgbClr val="AC0C99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6092926-691E-441C-8AE0-0251FD1DABDF}"/>
              </a:ext>
            </a:extLst>
          </p:cNvPr>
          <p:cNvSpPr/>
          <p:nvPr/>
        </p:nvSpPr>
        <p:spPr>
          <a:xfrm>
            <a:off x="-1" y="4578222"/>
            <a:ext cx="2911151" cy="2279781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078D78-4929-4227-B4AE-53DE3D7F21C6}"/>
              </a:ext>
            </a:extLst>
          </p:cNvPr>
          <p:cNvSpPr/>
          <p:nvPr/>
        </p:nvSpPr>
        <p:spPr>
          <a:xfrm>
            <a:off x="1" y="2298438"/>
            <a:ext cx="2911151" cy="2279781"/>
          </a:xfrm>
          <a:prstGeom prst="rect">
            <a:avLst/>
          </a:prstGeom>
          <a:solidFill>
            <a:srgbClr val="004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5DB697-F157-49B6-B543-40F5A884492D}"/>
              </a:ext>
            </a:extLst>
          </p:cNvPr>
          <p:cNvSpPr/>
          <p:nvPr/>
        </p:nvSpPr>
        <p:spPr>
          <a:xfrm>
            <a:off x="1" y="0"/>
            <a:ext cx="2911151" cy="22984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191474D-69A9-481D-B800-CD3E9893D77D}"/>
              </a:ext>
            </a:extLst>
          </p:cNvPr>
          <p:cNvSpPr/>
          <p:nvPr/>
        </p:nvSpPr>
        <p:spPr>
          <a:xfrm>
            <a:off x="2882835" y="4578741"/>
            <a:ext cx="2891959" cy="2289107"/>
          </a:xfrm>
          <a:prstGeom prst="rect">
            <a:avLst/>
          </a:prstGeom>
          <a:solidFill>
            <a:srgbClr val="004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6D5E782-10AC-4045-B42F-2D4C5BFBD472}"/>
              </a:ext>
            </a:extLst>
          </p:cNvPr>
          <p:cNvSpPr/>
          <p:nvPr/>
        </p:nvSpPr>
        <p:spPr>
          <a:xfrm>
            <a:off x="2911151" y="2289110"/>
            <a:ext cx="2911151" cy="2279781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>
              <a:solidFill>
                <a:srgbClr val="BDD7EE"/>
              </a:solidFill>
              <a:latin typeface="Open San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EC95E7F-75A7-45B7-8555-FFC6E4E462CB}"/>
              </a:ext>
            </a:extLst>
          </p:cNvPr>
          <p:cNvSpPr/>
          <p:nvPr/>
        </p:nvSpPr>
        <p:spPr>
          <a:xfrm>
            <a:off x="2911151" y="-9328"/>
            <a:ext cx="2911151" cy="2298435"/>
          </a:xfrm>
          <a:prstGeom prst="rect">
            <a:avLst/>
          </a:prstGeom>
          <a:solidFill>
            <a:srgbClr val="004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A01D809-5307-4C74-9C75-FB47DF6467DB}"/>
              </a:ext>
            </a:extLst>
          </p:cNvPr>
          <p:cNvSpPr/>
          <p:nvPr/>
        </p:nvSpPr>
        <p:spPr>
          <a:xfrm>
            <a:off x="5803108" y="4575105"/>
            <a:ext cx="2915891" cy="2289107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D626A2-70C4-4579-9F6A-7D678502B43B}"/>
              </a:ext>
            </a:extLst>
          </p:cNvPr>
          <p:cNvSpPr/>
          <p:nvPr/>
        </p:nvSpPr>
        <p:spPr>
          <a:xfrm>
            <a:off x="5807850" y="2295322"/>
            <a:ext cx="2911151" cy="2279781"/>
          </a:xfrm>
          <a:prstGeom prst="rect">
            <a:avLst/>
          </a:prstGeom>
          <a:solidFill>
            <a:srgbClr val="004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B128DFB-8639-4145-854E-7B727115B83E}"/>
              </a:ext>
            </a:extLst>
          </p:cNvPr>
          <p:cNvSpPr/>
          <p:nvPr/>
        </p:nvSpPr>
        <p:spPr>
          <a:xfrm>
            <a:off x="5807850" y="-9328"/>
            <a:ext cx="2911151" cy="2304647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BY" dirty="0">
              <a:solidFill>
                <a:prstClr val="white"/>
              </a:solidFill>
              <a:latin typeface="Open Sans"/>
            </a:endParaRPr>
          </a:p>
        </p:txBody>
      </p:sp>
      <p:pic>
        <p:nvPicPr>
          <p:cNvPr id="25" name="Рисунок 24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EEA9BB5-6E29-4BCA-8B8C-96FC783B1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008" y="1093581"/>
            <a:ext cx="789069" cy="123449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3BDC28B-7AEF-4B8C-ADC0-F74C225E0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777" y="26313"/>
            <a:ext cx="1207599" cy="224414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B46172F-7CCB-46F3-BB0A-090C00A253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01" t="1" r="35569" b="73460"/>
          <a:stretch/>
        </p:blipFill>
        <p:spPr>
          <a:xfrm>
            <a:off x="3372321" y="80861"/>
            <a:ext cx="1880787" cy="221083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773D432-D5B8-4131-B202-EE0A8467B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089" y="4633558"/>
            <a:ext cx="2379868" cy="22441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5CFCE0E-F2E8-4C3B-BCFD-6018D19BC3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36371" r="33855" b="77177"/>
          <a:stretch/>
        </p:blipFill>
        <p:spPr>
          <a:xfrm>
            <a:off x="5821421" y="2360826"/>
            <a:ext cx="2892839" cy="22173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88BEA29-47BA-4B9B-901F-8123F98DBE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7064" t="8945" r="17984" b="40318"/>
          <a:stretch/>
        </p:blipFill>
        <p:spPr>
          <a:xfrm>
            <a:off x="443899" y="2289107"/>
            <a:ext cx="2023348" cy="228377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F16FA30-E34E-4E48-946B-C3B3513A8A3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2668"/>
          <a:stretch/>
        </p:blipFill>
        <p:spPr>
          <a:xfrm>
            <a:off x="38205" y="4539168"/>
            <a:ext cx="2998540" cy="231883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61B99CB-9946-4ACA-9024-B480272E71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2724" b="19463"/>
          <a:stretch/>
        </p:blipFill>
        <p:spPr>
          <a:xfrm>
            <a:off x="5429646" y="4871981"/>
            <a:ext cx="3032724" cy="198601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D48BE76-4216-4BFC-9752-3B990F6A64B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52109"/>
          <a:stretch/>
        </p:blipFill>
        <p:spPr>
          <a:xfrm>
            <a:off x="3521234" y="2269020"/>
            <a:ext cx="1615160" cy="2250237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211DA4A5-D45F-4BFE-B223-1E428E8935FE}"/>
              </a:ext>
            </a:extLst>
          </p:cNvPr>
          <p:cNvSpPr/>
          <p:nvPr/>
        </p:nvSpPr>
        <p:spPr>
          <a:xfrm>
            <a:off x="-10962" y="1"/>
            <a:ext cx="2911151" cy="2289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  <a:latin typeface="Comic Sans MS" panose="030F0702030302020204" pitchFamily="66" charset="0"/>
              </a:rPr>
              <a:t>Tall</a:t>
            </a:r>
            <a:endParaRPr lang="ru-RU" sz="54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B54B534-7099-44F9-8E95-40956175B4E6}"/>
              </a:ext>
            </a:extLst>
          </p:cNvPr>
          <p:cNvSpPr/>
          <p:nvPr/>
        </p:nvSpPr>
        <p:spPr>
          <a:xfrm>
            <a:off x="2896758" y="2256709"/>
            <a:ext cx="2911151" cy="2289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  <a:latin typeface="Comic Sans MS" panose="030F0702030302020204" pitchFamily="66" charset="0"/>
              </a:rPr>
              <a:t>Slim</a:t>
            </a:r>
            <a:endParaRPr lang="ru-RU" sz="54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9293D27-70B4-4072-A13F-1DC24B68E63A}"/>
              </a:ext>
            </a:extLst>
          </p:cNvPr>
          <p:cNvSpPr/>
          <p:nvPr/>
        </p:nvSpPr>
        <p:spPr>
          <a:xfrm>
            <a:off x="5793513" y="4564232"/>
            <a:ext cx="2911151" cy="2289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  <a:latin typeface="Comic Sans MS" panose="030F0702030302020204" pitchFamily="66" charset="0"/>
              </a:rPr>
              <a:t>Kind</a:t>
            </a:r>
            <a:endParaRPr lang="ru-RU" sz="54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3680E6F-4D04-4D8E-AFB0-0B8134AD86B9}"/>
              </a:ext>
            </a:extLst>
          </p:cNvPr>
          <p:cNvSpPr/>
          <p:nvPr/>
        </p:nvSpPr>
        <p:spPr>
          <a:xfrm>
            <a:off x="-10962" y="4564232"/>
            <a:ext cx="2911151" cy="2289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  <a:latin typeface="Comic Sans MS" panose="030F0702030302020204" pitchFamily="66" charset="0"/>
              </a:rPr>
              <a:t>Friendly</a:t>
            </a:r>
            <a:endParaRPr lang="ru-RU" sz="54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905F40C-95B3-43B4-8F3F-89777BCC70FD}"/>
              </a:ext>
            </a:extLst>
          </p:cNvPr>
          <p:cNvSpPr/>
          <p:nvPr/>
        </p:nvSpPr>
        <p:spPr>
          <a:xfrm>
            <a:off x="5801744" y="-9085"/>
            <a:ext cx="2911151" cy="2289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66FF"/>
                </a:solidFill>
                <a:latin typeface="Comic Sans MS" panose="030F0702030302020204" pitchFamily="66" charset="0"/>
              </a:rPr>
              <a:t>Short</a:t>
            </a:r>
            <a:endParaRPr lang="ru-RU" sz="5400" b="1" dirty="0">
              <a:solidFill>
                <a:srgbClr val="00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922B07-FADD-42D6-82F1-F91853CD52B6}"/>
              </a:ext>
            </a:extLst>
          </p:cNvPr>
          <p:cNvSpPr/>
          <p:nvPr/>
        </p:nvSpPr>
        <p:spPr>
          <a:xfrm>
            <a:off x="2911150" y="-12444"/>
            <a:ext cx="2890593" cy="23015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CC00"/>
                </a:solidFill>
                <a:latin typeface="Comic Sans MS" panose="030F0702030302020204" pitchFamily="66" charset="0"/>
              </a:rPr>
              <a:t>Fair hair</a:t>
            </a:r>
            <a:endParaRPr lang="ru-RU" sz="54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846337D-57D3-418D-930D-72416DC69BE4}"/>
              </a:ext>
            </a:extLst>
          </p:cNvPr>
          <p:cNvSpPr/>
          <p:nvPr/>
        </p:nvSpPr>
        <p:spPr>
          <a:xfrm>
            <a:off x="-10279" y="2269020"/>
            <a:ext cx="2890593" cy="23015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CC00"/>
                </a:solidFill>
                <a:latin typeface="Comic Sans MS" panose="030F0702030302020204" pitchFamily="66" charset="0"/>
              </a:rPr>
              <a:t>Sporty</a:t>
            </a:r>
            <a:endParaRPr lang="ru-RU" sz="54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F591502-B8CE-45DE-834B-99BF6EE1C300}"/>
              </a:ext>
            </a:extLst>
          </p:cNvPr>
          <p:cNvSpPr/>
          <p:nvPr/>
        </p:nvSpPr>
        <p:spPr>
          <a:xfrm>
            <a:off x="5820177" y="2278224"/>
            <a:ext cx="2890593" cy="23015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CC00"/>
                </a:solidFill>
                <a:latin typeface="Comic Sans MS" panose="030F0702030302020204" pitchFamily="66" charset="0"/>
              </a:rPr>
              <a:t>Dark hair</a:t>
            </a:r>
            <a:endParaRPr lang="ru-RU" sz="54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D4E6B5C-40CA-421D-B902-61009C0C7A73}"/>
              </a:ext>
            </a:extLst>
          </p:cNvPr>
          <p:cNvSpPr/>
          <p:nvPr/>
        </p:nvSpPr>
        <p:spPr>
          <a:xfrm>
            <a:off x="2902864" y="4548405"/>
            <a:ext cx="2890593" cy="230155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CC00"/>
                </a:solidFill>
                <a:latin typeface="Comic Sans MS" panose="030F0702030302020204" pitchFamily="66" charset="0"/>
              </a:rPr>
              <a:t>Funny</a:t>
            </a:r>
            <a:endParaRPr lang="ru-RU" sz="54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  <p:bldP spid="32" grpId="0" animBg="1"/>
      <p:bldP spid="3" grpId="0" animBg="1"/>
      <p:bldP spid="33" grpId="0" animBg="1"/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6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239</Words>
  <Application>Microsoft Office PowerPoint</Application>
  <PresentationFormat>Широкоэкранный</PresentationFormat>
  <Paragraphs>72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Aharoni</vt:lpstr>
      <vt:lpstr>Arial</vt:lpstr>
      <vt:lpstr>Arial Unicode MS</vt:lpstr>
      <vt:lpstr>Calibri</vt:lpstr>
      <vt:lpstr>Comic Sans MS</vt:lpstr>
      <vt:lpstr>Open Sans</vt:lpstr>
      <vt:lpstr>Roboto Slab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Do you like our lesson?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</cp:lastModifiedBy>
  <cp:revision>67</cp:revision>
  <dcterms:created xsi:type="dcterms:W3CDTF">2017-05-08T06:48:59Z</dcterms:created>
  <dcterms:modified xsi:type="dcterms:W3CDTF">2022-09-16T01:56:51Z</dcterms:modified>
</cp:coreProperties>
</file>