
<file path=[Content_Types].xml><?xml version="1.0" encoding="utf-8"?>
<Types xmlns="http://schemas.openxmlformats.org/package/2006/content-types"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handoutMaster+xml" PartName="/ppt/handoutMasters/handout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ms-powerpoint.changesinfo+xml" PartName="/ppt/changesInfos/changesInfo1.xml"/>
  <Override ContentType="application/vnd.ms-powerpoint.revisioninfo+xml" PartName="/ppt/revisionInfo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1"/>
  </p:handoutMasterIdLst>
  <p:sldIdLst>
    <p:sldId id="256" r:id="rId2"/>
    <p:sldId id="257" r:id="rId3"/>
    <p:sldId id="278" r:id="rId4"/>
    <p:sldId id="273" r:id="rId5"/>
    <p:sldId id="279" r:id="rId6"/>
    <p:sldId id="272" r:id="rId7"/>
    <p:sldId id="280" r:id="rId8"/>
    <p:sldId id="271" r:id="rId9"/>
    <p:sldId id="281" r:id="rId10"/>
    <p:sldId id="270" r:id="rId11"/>
    <p:sldId id="282" r:id="rId12"/>
    <p:sldId id="318" r:id="rId13"/>
    <p:sldId id="319" r:id="rId14"/>
    <p:sldId id="269" r:id="rId15"/>
    <p:sldId id="283" r:id="rId16"/>
    <p:sldId id="268" r:id="rId17"/>
    <p:sldId id="284" r:id="rId18"/>
    <p:sldId id="267" r:id="rId19"/>
    <p:sldId id="317" r:id="rId20"/>
    <p:sldId id="316" r:id="rId21"/>
    <p:sldId id="285" r:id="rId22"/>
    <p:sldId id="266" r:id="rId23"/>
    <p:sldId id="286" r:id="rId24"/>
    <p:sldId id="264" r:id="rId25"/>
    <p:sldId id="295" r:id="rId26"/>
    <p:sldId id="263" r:id="rId27"/>
    <p:sldId id="287" r:id="rId28"/>
    <p:sldId id="262" r:id="rId29"/>
    <p:sldId id="288" r:id="rId30"/>
    <p:sldId id="261" r:id="rId31"/>
    <p:sldId id="289" r:id="rId32"/>
    <p:sldId id="260" r:id="rId33"/>
    <p:sldId id="290" r:id="rId34"/>
    <p:sldId id="324" r:id="rId35"/>
    <p:sldId id="325" r:id="rId36"/>
    <p:sldId id="259" r:id="rId37"/>
    <p:sldId id="291" r:id="rId38"/>
    <p:sldId id="258" r:id="rId39"/>
    <p:sldId id="292" r:id="rId40"/>
    <p:sldId id="297" r:id="rId41"/>
    <p:sldId id="274" r:id="rId42"/>
    <p:sldId id="293" r:id="rId43"/>
    <p:sldId id="275" r:id="rId44"/>
    <p:sldId id="296" r:id="rId45"/>
    <p:sldId id="320" r:id="rId46"/>
    <p:sldId id="321" r:id="rId47"/>
    <p:sldId id="322" r:id="rId48"/>
    <p:sldId id="323" r:id="rId49"/>
    <p:sldId id="299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7006BB-A06E-4FDC-9D32-818A2A1EA060}" v="22" dt="2020-08-06T20:34:51.3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rkshop1122@mail.ru" userId="eiQ52xezP3Mo4RGxq5wN9AISuAlr4+l17TEx6kfX8A0=" providerId="None" clId="Web-{117006BB-A06E-4FDC-9D32-818A2A1EA060}"/>
    <pc:docChg chg="modSld">
      <pc:chgData name="workshop1122@mail.ru" userId="eiQ52xezP3Mo4RGxq5wN9AISuAlr4+l17TEx6kfX8A0=" providerId="None" clId="Web-{117006BB-A06E-4FDC-9D32-818A2A1EA060}" dt="2020-08-06T20:34:51.335" v="17" actId="20577"/>
      <pc:docMkLst>
        <pc:docMk/>
      </pc:docMkLst>
      <pc:sldChg chg="modSp">
        <pc:chgData name="workshop1122@mail.ru" userId="eiQ52xezP3Mo4RGxq5wN9AISuAlr4+l17TEx6kfX8A0=" providerId="None" clId="Web-{117006BB-A06E-4FDC-9D32-818A2A1EA060}" dt="2020-08-06T20:34:51.320" v="16" actId="20577"/>
        <pc:sldMkLst>
          <pc:docMk/>
          <pc:sldMk cId="0" sldId="299"/>
        </pc:sldMkLst>
        <pc:spChg chg="mod">
          <ac:chgData name="workshop1122@mail.ru" userId="eiQ52xezP3Mo4RGxq5wN9AISuAlr4+l17TEx6kfX8A0=" providerId="None" clId="Web-{117006BB-A06E-4FDC-9D32-818A2A1EA060}" dt="2020-08-06T20:34:51.320" v="16" actId="20577"/>
          <ac:spMkLst>
            <pc:docMk/>
            <pc:sldMk cId="0" sldId="299"/>
            <ac:spMk id="3" creationId="{00000000-0000-0000-0000-000000000000}"/>
          </ac:spMkLst>
        </pc:spChg>
        <pc:picChg chg="mod">
          <ac:chgData name="workshop1122@mail.ru" userId="eiQ52xezP3Mo4RGxq5wN9AISuAlr4+l17TEx6kfX8A0=" providerId="None" clId="Web-{117006BB-A06E-4FDC-9D32-818A2A1EA060}" dt="2020-08-06T20:33:05.830" v="5" actId="1076"/>
          <ac:picMkLst>
            <pc:docMk/>
            <pc:sldMk cId="0" sldId="299"/>
            <ac:picMk id="4" creationId="{9608FAFA-88E2-49D9-9EBE-63B00D74A5C8}"/>
          </ac:picMkLst>
        </pc:picChg>
        <pc:picChg chg="mod">
          <ac:chgData name="workshop1122@mail.ru" userId="eiQ52xezP3Mo4RGxq5wN9AISuAlr4+l17TEx6kfX8A0=" providerId="None" clId="Web-{117006BB-A06E-4FDC-9D32-818A2A1EA060}" dt="2020-08-06T20:33:10.346" v="6" actId="1076"/>
          <ac:picMkLst>
            <pc:docMk/>
            <pc:sldMk cId="0" sldId="299"/>
            <ac:picMk id="5" creationId="{AF3AA45E-0DDE-47DA-AB10-7082EB41E38E}"/>
          </ac:picMkLst>
        </pc:picChg>
        <pc:picChg chg="mod">
          <ac:chgData name="workshop1122@mail.ru" userId="eiQ52xezP3Mo4RGxq5wN9AISuAlr4+l17TEx6kfX8A0=" providerId="None" clId="Web-{117006BB-A06E-4FDC-9D32-818A2A1EA060}" dt="2020-08-06T20:34:48.554" v="11" actId="1076"/>
          <ac:picMkLst>
            <pc:docMk/>
            <pc:sldMk cId="0" sldId="299"/>
            <ac:picMk id="9" creationId="{15267B31-D4ED-4911-87EB-82321CC0A7C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F6FAF-BB9A-480E-94CD-DCDBEA435DB7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90F3A-8B19-4A35-BFCF-F07EF7CFA7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3063-DE8B-4F57-B8EA-E4CFF86591CA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82D7-3DA5-4C59-8C3C-4DF75D6AC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3063-DE8B-4F57-B8EA-E4CFF86591CA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82D7-3DA5-4C59-8C3C-4DF75D6AC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3063-DE8B-4F57-B8EA-E4CFF86591CA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82D7-3DA5-4C59-8C3C-4DF75D6AC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3063-DE8B-4F57-B8EA-E4CFF86591CA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82D7-3DA5-4C59-8C3C-4DF75D6AC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3063-DE8B-4F57-B8EA-E4CFF86591CA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82D7-3DA5-4C59-8C3C-4DF75D6AC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3063-DE8B-4F57-B8EA-E4CFF86591CA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82D7-3DA5-4C59-8C3C-4DF75D6AC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3063-DE8B-4F57-B8EA-E4CFF86591CA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82D7-3DA5-4C59-8C3C-4DF75D6AC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3063-DE8B-4F57-B8EA-E4CFF86591CA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82D7-3DA5-4C59-8C3C-4DF75D6AC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3063-DE8B-4F57-B8EA-E4CFF86591CA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82D7-3DA5-4C59-8C3C-4DF75D6AC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3063-DE8B-4F57-B8EA-E4CFF86591CA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82D7-3DA5-4C59-8C3C-4DF75D6AC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3063-DE8B-4F57-B8EA-E4CFF86591CA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82D7-3DA5-4C59-8C3C-4DF75D6AC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13063-DE8B-4F57-B8EA-E4CFF86591CA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182D7-3DA5-4C59-8C3C-4DF75D6AC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 ?><Relationships xmlns="http://schemas.openxmlformats.org/package/2006/relationships"><Relationship Id="rId2" Target="../media/image1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2" Target="../media/image1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 ?><Relationships xmlns="http://schemas.openxmlformats.org/package/2006/relationships"><Relationship Id="rId3" Target="../media/image22.jpeg" Type="http://schemas.openxmlformats.org/officeDocument/2006/relationships/image"/><Relationship Id="rId2" Target="../media/image2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8.xml.rels><?xml version="1.0" encoding="UTF-8" standalone="yes" ?><Relationships xmlns="http://schemas.openxmlformats.org/package/2006/relationships"><Relationship Id="rId2" Target="../media/image2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 ?><Relationships xmlns="http://schemas.openxmlformats.org/package/2006/relationships"><Relationship Id="rId2" Target="../media/image2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 ?><Relationships xmlns="http://schemas.openxmlformats.org/package/2006/relationships"><Relationship Id="rId3" Target="../media/image34.jpeg" Type="http://schemas.openxmlformats.org/officeDocument/2006/relationships/image"/><Relationship Id="rId2" Target="../media/image3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 ?><Relationships xmlns="http://schemas.openxmlformats.org/package/2006/relationships"><Relationship Id="rId2" Target="../media/image4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4.xml.rels><?xml version="1.0" encoding="UTF-8" standalone="yes" ?><Relationships xmlns="http://schemas.openxmlformats.org/package/2006/relationships"><Relationship Id="rId2" Target="../media/image4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5.xml.rels><?xml version="1.0" encoding="UTF-8" standalone="yes" ?><Relationships xmlns="http://schemas.openxmlformats.org/package/2006/relationships"><Relationship Id="rId2" Target="../media/image4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 ?><Relationships xmlns="http://schemas.openxmlformats.org/package/2006/relationships"><Relationship Id="rId2" Target="../media/image4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 ?><Relationships xmlns="http://schemas.openxmlformats.org/package/2006/relationships"><Relationship Id="rId2" Target="../media/image5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7.xml.rels><?xml version="1.0" encoding="UTF-8" standalone="yes" ?><Relationships xmlns="http://schemas.openxmlformats.org/package/2006/relationships"><Relationship Id="rId3" Target="../media/image60.png" Type="http://schemas.openxmlformats.org/officeDocument/2006/relationships/image"/><Relationship Id="rId2" Target="../media/image5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8.xml.rels><?xml version="1.0" encoding="UTF-8" standalone="yes" ?><Relationships xmlns="http://schemas.openxmlformats.org/package/2006/relationships"><Relationship Id="rId2" Target="../media/image6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357166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/>
              <a:t>English around us</a:t>
            </a:r>
            <a:endParaRPr lang="ru-RU" sz="60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6F6C91-66AA-4154-A6F7-EA5EF8DA5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609" y="1700808"/>
            <a:ext cx="6590506" cy="46572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лександра\Desktop\7da6fbe19ee17e611aa45a6f80a351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71678"/>
            <a:ext cx="8256022" cy="2674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лександра\Desktop\Milky_Way_Night_Sky_Black_Rock_Desert_Nev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428736"/>
            <a:ext cx="3213764" cy="450059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Milky way [</a:t>
            </a:r>
            <a:r>
              <a:rPr lang="en-US" dirty="0" err="1"/>
              <a:t>milki</a:t>
            </a:r>
            <a:r>
              <a:rPr lang="en-US" dirty="0"/>
              <a:t> </a:t>
            </a:r>
            <a:r>
              <a:rPr lang="en-US" dirty="0" err="1"/>
              <a:t>wei</a:t>
            </a:r>
            <a:r>
              <a:rPr lang="en-US" dirty="0"/>
              <a:t>] – </a:t>
            </a:r>
            <a:r>
              <a:rPr lang="ru-RU" dirty="0"/>
              <a:t>млечный путь</a:t>
            </a:r>
          </a:p>
        </p:txBody>
      </p:sp>
      <p:pic>
        <p:nvPicPr>
          <p:cNvPr id="1026" name="Picture 2" descr="C:\Users\Александра\Desktop\Wide_Field_Imager_view_of_a_Milky_Way_look-alike_NGC_67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000240"/>
            <a:ext cx="4276207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4EF36CB-2856-4A68-B07E-E836481C7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18946">
            <a:off x="755576" y="1988840"/>
            <a:ext cx="76200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875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Bounty [</a:t>
            </a:r>
            <a:r>
              <a:rPr lang="en-US" dirty="0" err="1"/>
              <a:t>baunti</a:t>
            </a:r>
            <a:r>
              <a:rPr lang="en-US" dirty="0"/>
              <a:t>] – </a:t>
            </a:r>
            <a:r>
              <a:rPr lang="ru-RU" dirty="0"/>
              <a:t>щедрость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7BA2CAE-846D-4E91-B10C-0D329604D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388" y="1628800"/>
            <a:ext cx="5260665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97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лександра\Desktop\nestle_extrafino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85860"/>
            <a:ext cx="7620000" cy="444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лександра\Desktop\giraffe-love-77812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785926"/>
            <a:ext cx="3686663" cy="446261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nestle</a:t>
            </a:r>
            <a:r>
              <a:rPr lang="ru-RU" dirty="0"/>
              <a:t> </a:t>
            </a:r>
            <a:r>
              <a:rPr lang="en-US" dirty="0"/>
              <a:t>[nesl] – </a:t>
            </a:r>
            <a:r>
              <a:rPr lang="ru-RU" dirty="0"/>
              <a:t>вить гнездо, прижиматься, ютиться</a:t>
            </a:r>
          </a:p>
        </p:txBody>
      </p:sp>
      <p:pic>
        <p:nvPicPr>
          <p:cNvPr id="2050" name="Picture 2" descr="C:\Users\Александра\Desktop\363176-nest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428736"/>
            <a:ext cx="3584226" cy="2016127"/>
          </a:xfrm>
          <a:prstGeom prst="rect">
            <a:avLst/>
          </a:prstGeom>
          <a:noFill/>
        </p:spPr>
      </p:pic>
      <p:pic>
        <p:nvPicPr>
          <p:cNvPr id="2051" name="Picture 3" descr="C:\Users\Александра\Desktop\Turdus_merula_Nest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3346" y="3714752"/>
            <a:ext cx="3763737" cy="2676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лександра\Desktop\IDShot_540x5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688" y="404664"/>
            <a:ext cx="5929354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mountain [</a:t>
            </a:r>
            <a:r>
              <a:rPr lang="en-US" dirty="0" err="1"/>
              <a:t>mauntin</a:t>
            </a:r>
            <a:r>
              <a:rPr lang="en-US" dirty="0"/>
              <a:t>] -</a:t>
            </a:r>
            <a:r>
              <a:rPr lang="ru-RU" dirty="0"/>
              <a:t> гора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34" y="3929066"/>
            <a:ext cx="4257676" cy="1042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/>
              <a:t>dew [</a:t>
            </a:r>
            <a:r>
              <a:rPr lang="en-US" sz="4400" dirty="0" err="1"/>
              <a:t>dju</a:t>
            </a:r>
            <a:r>
              <a:rPr lang="en-US" sz="4400" dirty="0"/>
              <a:t>:] - </a:t>
            </a:r>
            <a:r>
              <a:rPr lang="ru-RU" sz="4400" dirty="0"/>
              <a:t>роса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3C9A3C-239F-449E-8D81-66D11A3E9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7710" y="3929066"/>
            <a:ext cx="3957604" cy="247350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5B25D8-5B47-4DAB-81D0-A670EE200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623" y="1173528"/>
            <a:ext cx="3533377" cy="2650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66970FF-0186-4D38-906A-6FAC24E6E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052736"/>
            <a:ext cx="4869160" cy="486916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274638"/>
            <a:ext cx="6552728" cy="1143000"/>
          </a:xfrm>
        </p:spPr>
        <p:txBody>
          <a:bodyPr>
            <a:normAutofit/>
          </a:bodyPr>
          <a:lstStyle/>
          <a:p>
            <a:r>
              <a:rPr lang="en-US" dirty="0"/>
              <a:t>fairy [</a:t>
            </a:r>
            <a:r>
              <a:rPr lang="en-US" dirty="0" err="1"/>
              <a:t>f</a:t>
            </a:r>
            <a:r>
              <a:rPr lang="en-US" sz="4000" dirty="0" err="1">
                <a:solidFill>
                  <a:prstClr val="black"/>
                </a:solidFill>
              </a:rPr>
              <a:t>eiri</a:t>
            </a:r>
            <a:r>
              <a:rPr lang="en-US" dirty="0"/>
              <a:t>] – </a:t>
            </a:r>
            <a:r>
              <a:rPr lang="ru-RU" dirty="0"/>
              <a:t>фея</a:t>
            </a:r>
          </a:p>
        </p:txBody>
      </p:sp>
      <p:pic>
        <p:nvPicPr>
          <p:cNvPr id="1026" name="Picture 2" descr="Картинки по запросу fairy">
            <a:extLst>
              <a:ext uri="{FF2B5EF4-FFF2-40B4-BE49-F238E27FC236}">
                <a16:creationId xmlns:a16="http://schemas.microsoft.com/office/drawing/2014/main" id="{F3EDD62D-8AF1-4DBC-82B5-DE290B0B7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556792"/>
            <a:ext cx="3600400" cy="479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20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андра\Desktop\shokolad-m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688" y="535761"/>
            <a:ext cx="5786478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лександра\Desktop\greenfiel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500042"/>
            <a:ext cx="5715000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09892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лександра\Desktop\13500645441071821107green-fie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143116"/>
            <a:ext cx="6629446" cy="414340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green field [gri:n fi:ld] – </a:t>
            </a:r>
            <a:r>
              <a:rPr lang="ru-RU" dirty="0"/>
              <a:t>зеленое поле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лександра\Desktop\Sprite-Sod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857232"/>
            <a:ext cx="5091121" cy="50911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лександра\Desktop\green-fai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143116"/>
            <a:ext cx="2876550" cy="3810000"/>
          </a:xfrm>
          <a:prstGeom prst="rect">
            <a:avLst/>
          </a:prstGeom>
          <a:noFill/>
        </p:spPr>
      </p:pic>
      <p:pic>
        <p:nvPicPr>
          <p:cNvPr id="9219" name="Picture 3" descr="C:\Users\Александра\Desktop\mystery-clipart-clever-sprite-mystery-surprise-picture-840868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143116"/>
            <a:ext cx="3954462" cy="3954462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sprite</a:t>
            </a:r>
            <a:r>
              <a:rPr lang="de-DE" dirty="0"/>
              <a:t> [</a:t>
            </a:r>
            <a:r>
              <a:rPr lang="de-DE" dirty="0" err="1"/>
              <a:t>sprait</a:t>
            </a:r>
            <a:r>
              <a:rPr lang="de-DE" dirty="0"/>
              <a:t>] – </a:t>
            </a:r>
            <a:r>
              <a:rPr lang="ru-RU" dirty="0"/>
              <a:t>фея, эльф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Александра\Desktop\_____Rich__1__4da72b313bed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357298"/>
            <a:ext cx="6712032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лександра\Desktop\very-rich-man-32366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896648"/>
            <a:ext cx="4929222" cy="431307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rich [</a:t>
            </a:r>
            <a:r>
              <a:rPr lang="en-US" dirty="0" err="1"/>
              <a:t>rit</a:t>
            </a:r>
            <a:r>
              <a:rPr lang="en-US" dirty="0" err="1">
                <a:latin typeface="Times New Roman"/>
                <a:cs typeface="Times New Roman"/>
              </a:rPr>
              <a:t>ʃ</a:t>
            </a:r>
            <a:r>
              <a:rPr lang="en-US" dirty="0"/>
              <a:t>] - </a:t>
            </a:r>
            <a:r>
              <a:rPr lang="ru-RU" dirty="0"/>
              <a:t>богатый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лександра\Desktop\Head__AND__Shoulders_Anti-Dandruff_Shampo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85728"/>
            <a:ext cx="3714776" cy="59535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214346" y="1714488"/>
            <a:ext cx="5572164" cy="1143000"/>
          </a:xfrm>
        </p:spPr>
        <p:txBody>
          <a:bodyPr>
            <a:normAutofit/>
          </a:bodyPr>
          <a:lstStyle/>
          <a:p>
            <a:r>
              <a:rPr lang="en-US" dirty="0"/>
              <a:t>head [</a:t>
            </a:r>
            <a:r>
              <a:rPr lang="en-US" dirty="0" err="1"/>
              <a:t>hed</a:t>
            </a:r>
            <a:r>
              <a:rPr lang="en-US" dirty="0"/>
              <a:t>] - </a:t>
            </a:r>
            <a:r>
              <a:rPr lang="ru-RU" dirty="0"/>
              <a:t>голова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483768" y="642918"/>
            <a:ext cx="6417378" cy="11144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400" dirty="0"/>
              <a:t>shoulder [</a:t>
            </a:r>
            <a:r>
              <a:rPr lang="en-US" sz="4400" dirty="0" err="1">
                <a:latin typeface="Times New Roman"/>
                <a:cs typeface="Times New Roman"/>
              </a:rPr>
              <a:t>ʃəuldə</a:t>
            </a:r>
            <a:r>
              <a:rPr lang="en-US" sz="4400" dirty="0"/>
              <a:t>] - </a:t>
            </a:r>
            <a:r>
              <a:rPr lang="ru-RU" sz="4400" dirty="0"/>
              <a:t>плечо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DCE01C6-BC68-4C1C-97B0-74F46D1DD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928926"/>
            <a:ext cx="3303545" cy="312108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B5B7E5-D404-4E31-870B-D2BDA8D57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798" y="1484784"/>
            <a:ext cx="3846348" cy="2352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лександра\Desktop\original_Dove_soft_peel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14422"/>
            <a:ext cx="7096490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лександра\Desktop\dove-clipart-dov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571612"/>
            <a:ext cx="4572000" cy="4830763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dove</a:t>
            </a:r>
            <a:r>
              <a:rPr lang="de-DE" dirty="0"/>
              <a:t> </a:t>
            </a:r>
            <a:r>
              <a:rPr lang="en-US" dirty="0"/>
              <a:t>[d</a:t>
            </a:r>
            <a:r>
              <a:rPr lang="el-GR" dirty="0"/>
              <a:t>Λ</a:t>
            </a:r>
            <a:r>
              <a:rPr lang="en-US" dirty="0"/>
              <a:t>v] - </a:t>
            </a:r>
            <a:r>
              <a:rPr lang="ru-RU" dirty="0"/>
              <a:t>голубь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лександра\Desktop\new-mars-trek-app-nasa-users-view-3d-print-mars-entirety-00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571612"/>
            <a:ext cx="5203821" cy="477040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Mars [</a:t>
            </a:r>
            <a:r>
              <a:rPr lang="en-US" dirty="0" err="1">
                <a:latin typeface="+mn-lt"/>
              </a:rPr>
              <a:t>ma:z</a:t>
            </a:r>
            <a:r>
              <a:rPr lang="en-US" dirty="0">
                <a:latin typeface="+mn-lt"/>
              </a:rPr>
              <a:t>] – </a:t>
            </a:r>
            <a:r>
              <a:rPr lang="ru-RU" dirty="0">
                <a:latin typeface="+mn-lt"/>
              </a:rPr>
              <a:t>планета Марс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лександра\Desktop\Tide_Acti-Lif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928670"/>
            <a:ext cx="3214710" cy="52599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лександра\Desktop\tsunami-tidal-wave-94016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71612"/>
            <a:ext cx="3340582" cy="2530490"/>
          </a:xfrm>
          <a:prstGeom prst="rect">
            <a:avLst/>
          </a:prstGeom>
          <a:noFill/>
        </p:spPr>
      </p:pic>
      <p:pic>
        <p:nvPicPr>
          <p:cNvPr id="13315" name="Picture 3" descr="C:\Users\Александра\Desktop\k22423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929066"/>
            <a:ext cx="3905164" cy="248763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tide [</a:t>
            </a:r>
            <a:r>
              <a:rPr lang="en-US" dirty="0" err="1"/>
              <a:t>taid</a:t>
            </a:r>
            <a:r>
              <a:rPr lang="en-US" dirty="0"/>
              <a:t>] – </a:t>
            </a:r>
            <a:r>
              <a:rPr lang="ru-RU" dirty="0"/>
              <a:t>прилив и отлив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Александра\Desktop\05011417536322_Front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571480"/>
            <a:ext cx="5357850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vanish [</a:t>
            </a:r>
            <a:r>
              <a:rPr lang="en-US" dirty="0" err="1"/>
              <a:t>væni</a:t>
            </a:r>
            <a:r>
              <a:rPr lang="en-US" dirty="0" err="1">
                <a:latin typeface="Times New Roman"/>
                <a:cs typeface="Times New Roman"/>
              </a:rPr>
              <a:t>ʃ</a:t>
            </a:r>
            <a:r>
              <a:rPr lang="en-US" dirty="0"/>
              <a:t>] – </a:t>
            </a:r>
            <a:r>
              <a:rPr lang="ru-RU" dirty="0"/>
              <a:t>исчезать, пропадать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710CF83-7EC7-4D47-A3FB-77EE6B392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772816"/>
            <a:ext cx="6096000" cy="4048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BB85A65-7090-47C3-9D8F-BCC5E3663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836712"/>
            <a:ext cx="540060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3143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proper [</a:t>
            </a:r>
            <a:r>
              <a:rPr lang="en-US" dirty="0" err="1"/>
              <a:t>propə</a:t>
            </a:r>
            <a:r>
              <a:rPr lang="en-US" dirty="0"/>
              <a:t>] – </a:t>
            </a:r>
            <a:r>
              <a:rPr lang="ru-RU" dirty="0"/>
              <a:t>правильный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182BA7-85F7-44CA-B139-0CB568495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844824"/>
            <a:ext cx="5347475" cy="414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94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Александра\Desktop\3830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285860"/>
            <a:ext cx="6096043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pamper [pæmp</a:t>
            </a:r>
            <a:r>
              <a:rPr lang="en-US" dirty="0">
                <a:latin typeface="Times New Roman"/>
                <a:cs typeface="Times New Roman"/>
              </a:rPr>
              <a:t>ə</a:t>
            </a:r>
            <a:r>
              <a:rPr lang="en-US" dirty="0"/>
              <a:t>] </a:t>
            </a:r>
            <a:br>
              <a:rPr lang="en-US" dirty="0"/>
            </a:br>
            <a:r>
              <a:rPr lang="en-US" dirty="0"/>
              <a:t>– </a:t>
            </a:r>
            <a:r>
              <a:rPr lang="ru-RU" dirty="0"/>
              <a:t>баловать, потакать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FAF2EBF-A04E-4C90-9297-1868EA3B6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772816"/>
            <a:ext cx="4513684" cy="4513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Александра\Desktop\4175f8cbe702c11a0a0544ff29d14f5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500174"/>
            <a:ext cx="4408745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Александра\Desktop\teacher-apple-clipart-appl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785926"/>
            <a:ext cx="4051295" cy="458706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apple [</a:t>
            </a:r>
            <a:r>
              <a:rPr lang="en-US" dirty="0" err="1"/>
              <a:t>æpl</a:t>
            </a:r>
            <a:r>
              <a:rPr lang="en-US" dirty="0"/>
              <a:t>] -</a:t>
            </a:r>
            <a:r>
              <a:rPr lang="ru-RU" dirty="0"/>
              <a:t> яблоко</a:t>
            </a:r>
            <a:r>
              <a:rPr lang="en-US" dirty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охожее изображение">
            <a:extLst>
              <a:ext uri="{FF2B5EF4-FFF2-40B4-BE49-F238E27FC236}">
                <a16:creationId xmlns:a16="http://schemas.microsoft.com/office/drawing/2014/main" id="{FAF91F83-E821-4AD2-A96D-42506D77E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5404">
            <a:off x="1115616" y="1988840"/>
            <a:ext cx="694372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Александра\Desktop\stock-vector-new-york-city-the-big-apple-sign-1057851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4223" y="2132856"/>
            <a:ext cx="2552709" cy="2722889"/>
          </a:xfrm>
          <a:prstGeom prst="rect">
            <a:avLst/>
          </a:prstGeom>
          <a:noFill/>
        </p:spPr>
      </p:pic>
      <p:pic>
        <p:nvPicPr>
          <p:cNvPr id="17411" name="Picture 3" descr="C:\Users\Александра\Desktop\new-york-clipart-bTyo5kpr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786058"/>
            <a:ext cx="7760957" cy="364333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74638"/>
            <a:ext cx="8929718" cy="1143000"/>
          </a:xfrm>
        </p:spPr>
        <p:txBody>
          <a:bodyPr>
            <a:normAutofit fontScale="90000"/>
          </a:bodyPr>
          <a:lstStyle/>
          <a:p>
            <a:r>
              <a:rPr lang="de-DE" dirty="0"/>
              <a:t>Big Apple </a:t>
            </a:r>
            <a:br>
              <a:rPr lang="de-DE" dirty="0"/>
            </a:br>
            <a:r>
              <a:rPr lang="ru-RU" dirty="0"/>
              <a:t>самое известное прозвище Нью-Йорка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Александра\Desktop\1054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285860"/>
            <a:ext cx="6755113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лександра\Desktop\subway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14422"/>
            <a:ext cx="4121423" cy="2143140"/>
          </a:xfrm>
          <a:prstGeom prst="rect">
            <a:avLst/>
          </a:prstGeom>
          <a:noFill/>
        </p:spPr>
      </p:pic>
      <p:pic>
        <p:nvPicPr>
          <p:cNvPr id="18435" name="Picture 3" descr="C:\Users\Александра\Desktop\entrance-to-a-subway-station-clipart-3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429000"/>
            <a:ext cx="4214842" cy="3065340"/>
          </a:xfrm>
          <a:prstGeom prst="rect">
            <a:avLst/>
          </a:prstGeom>
          <a:noFill/>
        </p:spPr>
      </p:pic>
      <p:pic>
        <p:nvPicPr>
          <p:cNvPr id="18436" name="Picture 4" descr="C:\Users\Александра\Desktop\k2242209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2571744"/>
            <a:ext cx="3400289" cy="214314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subway [s</a:t>
            </a:r>
            <a:r>
              <a:rPr lang="el-GR" dirty="0"/>
              <a:t>Λ</a:t>
            </a:r>
            <a:r>
              <a:rPr lang="en-US" dirty="0" err="1"/>
              <a:t>bwei</a:t>
            </a:r>
            <a:r>
              <a:rPr lang="en-US" dirty="0"/>
              <a:t>] - </a:t>
            </a:r>
            <a:r>
              <a:rPr lang="ru-RU" dirty="0"/>
              <a:t>метро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Александра\Desktop\91kbQHmsqPL._SL15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857232"/>
            <a:ext cx="3500462" cy="52090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лександра\Desktop\can-stock-photo_csp146979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00174"/>
            <a:ext cx="3313883" cy="3476618"/>
          </a:xfrm>
          <a:prstGeom prst="rect">
            <a:avLst/>
          </a:prstGeom>
          <a:noFill/>
        </p:spPr>
      </p:pic>
      <p:pic>
        <p:nvPicPr>
          <p:cNvPr id="19459" name="Picture 3" descr="C:\Users\Александра\Desktop\can-stock-photo_csp294972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9445" y="3124200"/>
            <a:ext cx="3999565" cy="330519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274638"/>
            <a:ext cx="8215370" cy="1143000"/>
          </a:xfrm>
        </p:spPr>
        <p:txBody>
          <a:bodyPr>
            <a:normAutofit/>
          </a:bodyPr>
          <a:lstStyle/>
          <a:p>
            <a:r>
              <a:rPr lang="de-DE" dirty="0" err="1"/>
              <a:t>pedigree</a:t>
            </a:r>
            <a:r>
              <a:rPr lang="de-DE" dirty="0"/>
              <a:t> </a:t>
            </a:r>
            <a:r>
              <a:rPr lang="en-US" dirty="0"/>
              <a:t>[</a:t>
            </a:r>
            <a:r>
              <a:rPr lang="en-US" dirty="0" err="1"/>
              <a:t>pedigri</a:t>
            </a:r>
            <a:r>
              <a:rPr lang="en-US" dirty="0"/>
              <a:t>:] - </a:t>
            </a:r>
            <a:r>
              <a:rPr lang="ru-RU" dirty="0"/>
              <a:t>родословная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beeline">
            <a:extLst>
              <a:ext uri="{FF2B5EF4-FFF2-40B4-BE49-F238E27FC236}">
                <a16:creationId xmlns:a16="http://schemas.microsoft.com/office/drawing/2014/main" id="{CF5B61B2-1E1E-4DEE-A191-4E51CE699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7290415" cy="424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3803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beeline [bi</a:t>
            </a:r>
            <a:r>
              <a:rPr lang="ru-RU" dirty="0"/>
              <a:t>:</a:t>
            </a:r>
            <a:r>
              <a:rPr lang="en-US" dirty="0"/>
              <a:t>lain] -</a:t>
            </a:r>
            <a:r>
              <a:rPr lang="ru-RU" dirty="0"/>
              <a:t> напрямик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6077EED-2EC3-4111-AC87-5B2382183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556792"/>
            <a:ext cx="613669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32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B3EC09C-5FF2-4F2F-AED3-0EB3BA2E0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060848"/>
            <a:ext cx="7162800" cy="4029075"/>
          </a:xfrm>
          <a:prstGeom prst="rect">
            <a:avLst/>
          </a:prstGeom>
        </p:spPr>
      </p:pic>
      <p:pic>
        <p:nvPicPr>
          <p:cNvPr id="3074" name="Picture 2" descr="Картинки по запросу windows 10 logo">
            <a:extLst>
              <a:ext uri="{FF2B5EF4-FFF2-40B4-BE49-F238E27FC236}">
                <a16:creationId xmlns:a16="http://schemas.microsoft.com/office/drawing/2014/main" id="{C10E9928-33FB-4D4F-BC7A-3619F2B34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6672"/>
            <a:ext cx="5868144" cy="108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086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windows [</a:t>
            </a:r>
            <a:r>
              <a:rPr lang="en-US" dirty="0" err="1"/>
              <a:t>windəʊz</a:t>
            </a:r>
            <a:r>
              <a:rPr lang="en-US" dirty="0"/>
              <a:t>] -</a:t>
            </a:r>
            <a:r>
              <a:rPr lang="ru-RU" dirty="0"/>
              <a:t> окна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F327C09-6EE8-4D64-BAAA-034EB5DDE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556792"/>
            <a:ext cx="6804248" cy="453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26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28670"/>
            <a:ext cx="7931224" cy="78581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7030A0"/>
                </a:solidFill>
              </a:rPr>
              <a:t>Compete the sentences:</a:t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sz="4000" i="1" dirty="0"/>
              <a:t> </a:t>
            </a:r>
            <a:r>
              <a:rPr lang="en-US" sz="3600" i="1" dirty="0">
                <a:solidFill>
                  <a:srgbClr val="FF0000"/>
                </a:solidFill>
              </a:rPr>
              <a:t>rich, vanish, Milky Way , picnic, subway, heads </a:t>
            </a:r>
            <a:br>
              <a:rPr lang="en-US" dirty="0"/>
            </a:br>
            <a:br>
              <a:rPr lang="en-US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1435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US" sz="3600" dirty="0"/>
              <a:t>I like to have a …………. with my family and friends.</a:t>
            </a:r>
          </a:p>
          <a:p>
            <a:pPr algn="just"/>
            <a:r>
              <a:rPr lang="en-US" sz="3600" dirty="0"/>
              <a:t>I go to school by …………. .</a:t>
            </a:r>
          </a:p>
          <a:p>
            <a:pPr algn="just"/>
            <a:r>
              <a:rPr lang="en-US" sz="3600" dirty="0"/>
              <a:t>Suddenly he …………   . Nobody saw him.</a:t>
            </a:r>
          </a:p>
          <a:p>
            <a:pPr algn="just"/>
            <a:r>
              <a:rPr lang="en-US" sz="3600" dirty="0"/>
              <a:t>Kate has a lot of money. She is very …….</a:t>
            </a:r>
          </a:p>
          <a:p>
            <a:pPr algn="just"/>
            <a:r>
              <a:rPr lang="en-US" sz="3600" dirty="0"/>
              <a:t>Two ……….. are better than one.</a:t>
            </a:r>
          </a:p>
          <a:p>
            <a:pPr algn="just"/>
            <a:r>
              <a:rPr lang="en-US" sz="3600" dirty="0"/>
              <a:t>My sister likes watching ………….... </a:t>
            </a:r>
            <a:r>
              <a:rPr lang="en-US" sz="3600"/>
              <a:t>through her telescope.</a:t>
            </a:r>
            <a:endParaRPr lang="en-US" sz="3600">
              <a:cs typeface="Calibri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08FAFA-88E2-49D9-9EBE-63B00D74A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064" y="1287731"/>
            <a:ext cx="1426588" cy="85351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3AA45E-0DDE-47DA-AB10-7082EB41E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1301" y="2463583"/>
            <a:ext cx="1749704" cy="85351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68E8513-EE4A-4143-B0EF-6FE552A011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8483" y="3146990"/>
            <a:ext cx="1950889" cy="85351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55C8243-0175-4D0A-AE68-ECFED50569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8304" y="3861048"/>
            <a:ext cx="1097375" cy="8535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3DC1EA9-5C05-4A24-959E-0DDB4E334B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0290" y="4500570"/>
            <a:ext cx="1560711" cy="85351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5267B31-D4ED-4911-87EB-82321CC0A7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6763" y="5111269"/>
            <a:ext cx="2310584" cy="853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лександра\Desktop\загруженно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143116"/>
            <a:ext cx="3929090" cy="392909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nut [n</a:t>
            </a:r>
            <a:r>
              <a:rPr lang="el-GR" dirty="0"/>
              <a:t>Λ</a:t>
            </a:r>
            <a:r>
              <a:rPr lang="en-US" dirty="0"/>
              <a:t>t] - </a:t>
            </a:r>
            <a:r>
              <a:rPr lang="ru-RU" dirty="0"/>
              <a:t>орех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ександра\Desktop\_vyr_378333461080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638959">
            <a:off x="785786" y="2285992"/>
            <a:ext cx="7620000" cy="2190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лександра\Desktop\237w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571744"/>
            <a:ext cx="4839500" cy="308294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snicker [snik</a:t>
            </a:r>
            <a:r>
              <a:rPr lang="en-US" dirty="0">
                <a:latin typeface="Times New Roman"/>
                <a:cs typeface="Times New Roman"/>
              </a:rPr>
              <a:t>ə</a:t>
            </a:r>
            <a:r>
              <a:rPr lang="en-US" dirty="0"/>
              <a:t>] – </a:t>
            </a:r>
            <a:r>
              <a:rPr lang="ru-RU" dirty="0"/>
              <a:t>хихикать, посмеиваться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ександра\Desktop\PicnicB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183051">
            <a:off x="1000100" y="2357430"/>
            <a:ext cx="7696830" cy="20685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лександра\Desktop\carbohydrate-clipart-picn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71612"/>
            <a:ext cx="6769096" cy="4789897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picnic [</a:t>
            </a:r>
            <a:r>
              <a:rPr lang="en-US" dirty="0" err="1"/>
              <a:t>piknik</a:t>
            </a:r>
            <a:r>
              <a:rPr lang="en-US" dirty="0"/>
              <a:t>]- </a:t>
            </a:r>
            <a:r>
              <a:rPr lang="ru-RU" dirty="0"/>
              <a:t>пикник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</TotalTime>
  <Words>272</Words>
  <Application>Microsoft Office PowerPoint</Application>
  <PresentationFormat>On-screen Show (4:3)</PresentationFormat>
  <Paragraphs>39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Тема Office</vt:lpstr>
      <vt:lpstr>English around us</vt:lpstr>
      <vt:lpstr>PowerPoint Presentation</vt:lpstr>
      <vt:lpstr>Mars [ma:z] – планета Марс</vt:lpstr>
      <vt:lpstr>PowerPoint Presentation</vt:lpstr>
      <vt:lpstr>nut [nΛt] - орех</vt:lpstr>
      <vt:lpstr>PowerPoint Presentation</vt:lpstr>
      <vt:lpstr>snicker [snikə] – хихикать, посмеиваться</vt:lpstr>
      <vt:lpstr>PowerPoint Presentation</vt:lpstr>
      <vt:lpstr>picnic [piknik]- пикник</vt:lpstr>
      <vt:lpstr>PowerPoint Presentation</vt:lpstr>
      <vt:lpstr>Milky way [milki wei] – млечный путь</vt:lpstr>
      <vt:lpstr>PowerPoint Presentation</vt:lpstr>
      <vt:lpstr>Bounty [baunti] – щедрость</vt:lpstr>
      <vt:lpstr>PowerPoint Presentation</vt:lpstr>
      <vt:lpstr>nestle [nesl] – вить гнездо, прижиматься, ютиться</vt:lpstr>
      <vt:lpstr>PowerPoint Presentation</vt:lpstr>
      <vt:lpstr> mountain [mauntin] - гора </vt:lpstr>
      <vt:lpstr>PowerPoint Presentation</vt:lpstr>
      <vt:lpstr>fairy [feiri] – фея</vt:lpstr>
      <vt:lpstr>PowerPoint Presentation</vt:lpstr>
      <vt:lpstr>green field [gri:n fi:ld] – зеленое поле</vt:lpstr>
      <vt:lpstr>PowerPoint Presentation</vt:lpstr>
      <vt:lpstr>sprite [sprait] – фея, эльф</vt:lpstr>
      <vt:lpstr>PowerPoint Presentation</vt:lpstr>
      <vt:lpstr>rich [ritʃ] - богатый</vt:lpstr>
      <vt:lpstr>PowerPoint Presentation</vt:lpstr>
      <vt:lpstr>head [hed] - голова</vt:lpstr>
      <vt:lpstr>PowerPoint Presentation</vt:lpstr>
      <vt:lpstr>dove [dΛv] - голубь</vt:lpstr>
      <vt:lpstr>PowerPoint Presentation</vt:lpstr>
      <vt:lpstr>tide [taid] – прилив и отлив</vt:lpstr>
      <vt:lpstr>PowerPoint Presentation</vt:lpstr>
      <vt:lpstr>vanish [væniʃ] – исчезать, пропадать</vt:lpstr>
      <vt:lpstr>PowerPoint Presentation</vt:lpstr>
      <vt:lpstr>proper [propə] – правильный</vt:lpstr>
      <vt:lpstr>PowerPoint Presentation</vt:lpstr>
      <vt:lpstr>pamper [pæmpə]  – баловать, потакать</vt:lpstr>
      <vt:lpstr>PowerPoint Presentation</vt:lpstr>
      <vt:lpstr>apple [æpl] - яблоко </vt:lpstr>
      <vt:lpstr>Big Apple  самое известное прозвище Нью-Йорка</vt:lpstr>
      <vt:lpstr>PowerPoint Presentation</vt:lpstr>
      <vt:lpstr>subway [sΛbwei] - метро</vt:lpstr>
      <vt:lpstr>PowerPoint Presentation</vt:lpstr>
      <vt:lpstr>pedigree [pedigri:] - родословная</vt:lpstr>
      <vt:lpstr>PowerPoint Presentation</vt:lpstr>
      <vt:lpstr> beeline [bi:lain] - напрямик </vt:lpstr>
      <vt:lpstr>PowerPoint Presentation</vt:lpstr>
      <vt:lpstr> windows [windəʊz] - окна </vt:lpstr>
      <vt:lpstr>Compete the sentences:  rich, vanish, Milky Way , picnic, subway, heads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Александра</dc:creator>
  <cp:lastModifiedBy>English Teacher</cp:lastModifiedBy>
  <cp:revision>51</cp:revision>
  <dcterms:created xsi:type="dcterms:W3CDTF">2016-04-24T17:31:28Z</dcterms:created>
  <dcterms:modified xsi:type="dcterms:W3CDTF">2020-08-06T20:34:53Z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1909477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S9.2.0</vt:lpwstr>
  </property>
</Properties>
</file>