
<file path=[Content_Types].xml><?xml version="1.0" encoding="utf-8"?>
<Types xmlns="http://schemas.openxmlformats.org/package/2006/content-types">
  <Default ContentType="image/x-emf" Extension="emf"/>
  <Default ContentType="image/gif" Extension="gi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udio/wav" Extension="wav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inkml+xml" PartName="/ppt/ink/ink1.xml"/>
  <Override ContentType="application/vnd.openxmlformats-officedocument.presentationml.notesSlide+xml" PartName="/ppt/notesSlides/notesSlide2.xml"/>
  <Override ContentType="application/inkml+xml" PartName="/ppt/ink/ink2.xml"/>
  <Override ContentType="application/vnd.openxmlformats-officedocument.presentationml.notesSlide+xml" PartName="/ppt/notesSlides/notesSlide3.xml"/>
  <Override ContentType="application/inkml+xml" PartName="/ppt/ink/ink3.xml"/>
  <Override ContentType="application/vnd.openxmlformats-officedocument.presentationml.notesSlide+xml" PartName="/ppt/notesSlides/notesSlide4.xml"/>
  <Override ContentType="application/inkml+xml" PartName="/ppt/ink/ink4.xml"/>
  <Override ContentType="application/vnd.openxmlformats-officedocument.presentationml.notesSlide+xml" PartName="/ppt/notesSlides/notesSlide5.xml"/>
  <Override ContentType="application/inkml+xml" PartName="/ppt/ink/ink5.xml"/>
  <Override ContentType="application/vnd.openxmlformats-officedocument.presentationml.notesSlide+xml" PartName="/ppt/notesSlides/notesSlide6.xml"/>
  <Override ContentType="application/inkml+xml" PartName="/ppt/ink/ink6.xml"/>
  <Override ContentType="application/vnd.openxmlformats-officedocument.presentationml.notesSlide+xml" PartName="/ppt/notesSlides/notesSlide7.xml"/>
  <Override ContentType="application/inkml+xml" PartName="/ppt/ink/ink7.xml"/>
  <Override ContentType="application/vnd.openxmlformats-officedocument.presentationml.notesSlide+xml" PartName="/ppt/notesSlides/notesSlide8.xml"/>
  <Override ContentType="application/inkml+xml" PartName="/ppt/ink/ink8.xml"/>
  <Override ContentType="application/inkml+xml" PartName="/ppt/ink/ink9.xml"/>
  <Override ContentType="application/vnd.openxmlformats-officedocument.presentationml.notesSlide+xml" PartName="/ppt/notesSlides/notesSlide9.xml"/>
  <Override ContentType="application/inkml+xml" PartName="/ppt/ink/ink10.xml"/>
  <Override ContentType="application/vnd.openxmlformats-officedocument.presentationml.notesSlide+xml" PartName="/ppt/notesSlides/notesSlide10.xml"/>
  <Override ContentType="application/inkml+xml" PartName="/ppt/ink/ink11.xml"/>
  <Override ContentType="application/vnd.openxmlformats-officedocument.presentationml.notesSlide+xml" PartName="/ppt/notesSlides/notesSlide11.xml"/>
  <Override ContentType="application/inkml+xml" PartName="/ppt/ink/ink12.xml"/>
  <Override ContentType="application/vnd.openxmlformats-officedocument.presentationml.notesSlide+xml" PartName="/ppt/notesSlides/notesSlide12.xml"/>
  <Override ContentType="application/inkml+xml" PartName="/ppt/ink/ink1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7" r:id="rId3"/>
    <p:sldId id="268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77" r:id="rId12"/>
    <p:sldId id="279" r:id="rId13"/>
    <p:sldId id="280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9900"/>
    <a:srgbClr val="0066FF"/>
    <a:srgbClr val="FF9999"/>
    <a:srgbClr val="CC00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10294,'0'25,"0"-25,25 25,0-25,-1 24,1-24,0 0,-25 25,25-25,-25 0,25 0,-25 25,0-25,24 0,1 0,-25 0,25 0,0 25,0-25,-1 0,1 0,-25 0,25 0,-25 0,25 25,0-25,-25 0,24 0,-24 24,25-24,0 0,-25 0,25 0,-25 0,25 0,-25 0,0 0,24 0,1 0,-25 0,25 0,-25 0,25 0,0 0,-25 0,25 0,-25 0,24 0,-24 0,25 0,0 0,-25 0,25 0,-25 0,25 0,-1 0,-24 0,25 0,-25 0,25 0,-25 0,25 0,0 0,-25 0,24 0,-24 0,25 0,0 0,-25 0,25 0,-25 0,25 0,-25 0,24 0,1-24,-25 24,25 0,-25 0,25 0,0 0,-25 0,24 0,-24 0,25 0,-25 0,25 0,0 0,-25 0,25 0,-25 0,24 0,1 0,-25 0,25 0,-25 0,25 0,-25 0,0 0,25 0,-1 0,-24 0,25 0,-25 0,25 0,-25 24,25-24,0 0,-25 0,24 0,-24 0,25 0,0 0,-25 0,25 0,-25 0,25 0,-25 0,25 0,-1 0,-24 25,25-25,-25 0,25 0,0 0,-25 0,25 0,-25 0,24 0,-24 0,25 0,0 0,-25 0,25 0,-25 0,25 0,-1 0,-24 0,25 0,-25 0,25 0,-25 0,25 0,0 0,-25 0,24 0,-24 0,25 0,0 0,-25 0,25 0,-25 0,0 0,25 0,-25 0,24 0,-24-25,25 25,-25-24,25 24,-25 0,25 0,0 0,-25 0,24 0,-24 0,25 0,-25 0,0-25,0 25,0-25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10294,'0'65,"0"-65,23 65,1-65,-1 66,0-66,1 0,-24 64,23-64,-23 0,24 0,-24 66,0-66,23 0,0 0,-23 0,24 0,-1 65,0-65,1 0,-1 0,-23 0,23 0,-23 0,24 65,-1-65,-23 0,24 0,-24 66,23-66,0 0,-23 0,24 0,-24 0,23 0,-23 0,0 0,23 0,1 0,-24 0,23 0,-23 0,23 0,1 0,-24 0,23 0,-23 0,24 0,-24 0,23 0,0 0,-23 0,24 0,-24 0,23 0,0 0,-23 0,24 0,-24 0,23 0,-23 0,24 0,-1 0,-23 0,24 0,-24 0,24 0,-1 0,-23 0,23 0,-23 0,24 0,-24 0,23 0,0-66,-23 66,24 0,-24 0,23 0,1 0,-24 0,23 0,-23 0,23 0,-23 0,24 0,-1 0,-23 0,23 0,-23 0,24 0,-1 0,-23 0,23 0,-23 0,24 0,-24 0,0 0,23 0,1 0,-24 0,23 0,-23 0,23 0,-23 66,24-66,-1 0,-23 0,23 0,-23 0,24 0,-1 0,-23 0,23 0,-23 0,24 0,-24 0,23 0,1 0,-24 64,23-64,-23 0,23 0,1 0,-24 0,23 0,-23 0,23 0,-23 0,24 0,-1 0,-23 0,23 0,-23 0,24 0,-1 0,-23 0,24 0,-24 0,23 0,-23 0,23 0,1 0,-24 0,23 0,-23 0,23 0,1 0,-24 0,23 0,-23 0,0 0,23 0,-23 0,24 0,-24-64,23 64,-23-66,24 66,-24 0,23 0,0 0,-23 0,24 0,-24 0,23 0,-23 0,0-65,0 65,0-65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10294,'0'61,"0"-61,18 62,0-62,0 61,0-61,0 0,-18 62,18-62,-18 0,18 0,-18 61,0-61,18 0,0 0,-18 0,17 0,1 61,0-61,0 0,0 0,-18 0,18 0,-18 0,18 62,0-62,-18 0,18 0,-18 61,18-61,0 0,-18 0,18 0,-18 0,18 0,-18 0,0 0,18 0,0 0,-18 0,18 0,-18 0,18 0,0 0,-18 0,17 0,-17 0,18 0,-18 0,18 0,0 0,-18 0,18 0,-18 0,18 0,0 0,-18 0,18 0,-18 0,18 0,-18 0,18 0,0 0,-18 0,18 0,-18 0,18 0,0 0,-18 0,18 0,-18 0,18 0,-18 0,18 0,0-61,-18 61,17 0,-17 0,18 0,0 0,-18 0,19 0,-19 0,18 0,-18 0,18 0,0 0,-18 0,18 0,-18 0,18 0,0 0,-18 0,18 0,-18 0,18 0,-18 0,0 0,18 0,0 0,-18 0,18 0,-18 0,18 0,-18 61,18-61,0 0,-18 0,18 0,-18 0,17 0,1 0,-18 0,18 0,-18 0,18 0,-18 0,18 0,0 0,-18 62,18-62,-18 0,18 0,0 0,-18 0,18 0,-18 0,18 0,-18 0,18 0,0 0,-18 0,18 0,-18 0,18 0,0 0,-18 0,18 0,-18 0,18 0,-18 0,17 0,1 0,-18 0,18 0,-18 0,18 0,0 0,-18 0,18 0,-18 0,0 0,18 0,-18 0,18 0,-18-62,18 62,-18-61,18 61,-18 0,18 0,0 0,-18 0,18 0,-18 0,18 0,-18 0,0-62,0 62,0-61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10294,'0'72,"0"-72,23 72,1-72,-1 73,0-73,1 0,-24 71,23-71,-23 0,23 0,-23 73,0-73,24 0,-1 0,-23 0,24 0,-1 72,0-72,1 0,-1 0,-23 0,23 0,-23 0,24 72,-1-72,-23 0,23 0,-23 72,24-72,-1 0,-23 0,23 0,-23 0,24 0,-24 0,0 0,23 0,1 0,-24 0,23 0,-23 0,23 0,1 0,-24 0,23 0,-23 0,23 0,-23 0,24 0,-1 0,-23 0,23 0,-23 0,24 0,-1 0,-23 0,23 0,-23 0,24 0,-24 0,23 0,0 0,-23 0,25 0,-25 0,23 0,1 0,-24 0,23 0,-23 0,23 0,-23 0,24 0,-1-72,-23 72,23 0,-23 0,24 0,-1 0,-23 0,23 0,-23 0,24 0,-24 0,23 0,0 0,-23 0,24 0,-24 0,23 0,0 0,-23 0,24 0,-24 0,23 0,-23 0,0 0,24 0,-1 0,-23 0,23 0,-23 0,24 0,-24 72,23-72,0 0,-23 0,24 0,-24 0,23 0,0 0,-23 0,24 0,-24 0,23 0,-23 0,23 0,1 0,-24 72,23-72,-23 0,24 0,-1 0,-23 0,23 0,-23 0,24 0,-24 0,23 0,0 0,-23 0,24 0,-24 0,23 0,0 0,-23 0,24 0,-24 0,23 0,-23 0,23 0,1 0,-24 0,23 0,-23 0,23 0,1 0,-24 0,23 0,-23 0,0 0,24 0,-24 0,23 0,-23-72,23 72,-23-72,24 72,-24 0,23 0,0 0,-23 0,24 0,-24 0,23 0,-23 0,0-72,0 72,0-72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10294,'0'61,"0"-61,25 62,1-62,-1 61,1-61,-1 0,-25 62,26-62,-26 0,25 0,-25 61,0-61,26 0,-1 0,-25 0,25 0,0 61,1-61,-1 0,1 0,-26 0,25 0,-25 0,26 62,-1-62,-25 0,26 0,-26 61,25-61,1 0,-26 0,25 0,-25 0,26 0,-26 0,0 0,25 0,1 0,-26 0,25 0,-25 0,25 0,1 0,-26 0,24 0,-24 0,26 0,-26 0,25 0,1 0,-26 0,25 0,-25 0,26 0,-1 0,-25 0,26 0,-26 0,25 0,-25 0,26 0,-1 0,-25 0,26 0,-26 0,25 0,1 0,-26 0,25 0,-25 0,26 0,-26 0,25 0,1-61,-26 61,24 0,-24 0,25 0,1 0,-26 0,25 0,-25 0,26 0,-26 0,25 0,1 0,-26 0,25 0,-25 0,26 0,-1 0,-25 0,26 0,-26 0,25 0,-25 0,0 0,26 0,-1 0,-25 0,26 0,-26 0,25 0,-25 61,26-61,-1 0,-25 0,26 0,-26 0,24 0,1 0,-25 0,26 0,-26 0,25 0,-25 0,26 0,-1 0,-25 62,26-62,-26 0,25 0,1 0,-26 0,25 0,-25 0,26 0,-26 0,25 0,1 0,-26 0,25 0,-25 0,26 0,-1 0,-25 0,26 0,-26 0,25 0,-25 0,24 0,2 0,-26 0,25 0,-25 0,26 0,-1 0,-25 0,26 0,-26 0,0 0,25 0,-25 0,26 0,-26-62,25 62,-25-61,26 61,-26 0,25 0,1 0,-26 0,25 0,-25 0,26 0,-26 0,0-62,0 62,0-61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10294,'0'46,"0"-46,18 46,0-46,0 46,0-46,-1 0,-17 46,18-46,-18 0,18 0,-18 46,0-46,18 0,0 0,-18 0,18 0,0 46,0-46,0 0,0 0,-18 0,18 0,-18 0,17 46,1-46,-18 0,18 0,-18 46,18-46,0 0,-18 0,18 0,-18 0,18 0,-18 0,0 0,18 0,0 0,-18 0,18 0,-18 0,17 0,1 0,-18 0,18 0,-18 0,18 0,-18 0,18 0,0 0,-18 0,18 0,-18 0,18 0,0 0,-18 0,18 0,-18 0,17 0,-17 0,18 0,0 0,-18 0,18 0,-18 0,18 0,0 0,-18 0,18 0,-18 0,18 0,-18 0,18 0,0-46,-18 46,17 0,-17 0,18 0,0 0,-18 0,18 0,-18 0,18 0,-18 0,18 0,0 0,-18 0,18 0,-18 0,18 0,0 0,-18 0,17 0,-17 0,18 0,-18 0,0 0,18 0,0 0,-18 0,18 0,-18 0,18 0,-18 46,18-46,0 0,-18 0,18 0,-18 0,18 0,-1 0,-17 0,18 0,-18 0,18 0,-18 0,18 0,0 0,-18 46,18-46,-18 0,18 0,0 0,-18 0,18 0,-18 0,18 0,-18 0,17 0,1 0,-18 0,18 0,-18 0,18 0,0 0,-18 0,18 0,-18 0,18 0,-18 0,18 0,0 0,-18 0,18 0,-18 0,17 0,1 0,-18 0,18 0,-18 0,0 0,18 0,-18 0,18 0,-18-46,18 46,-18-46,18 46,-18 0,18 0,0 0,-18 0,18 0,-18 0,17 0,-17 0,0-46,0 46,0-46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10294,'0'70,"0"-70,34 69,0-69,0 70,0-70,0 0,-34 70,34-70,-34 0,34 0,-34 70,0-70,34 0,0 0,-34 0,34 0,0 69,0-69,1 0,-1 0,-34 0,34 0,-34 0,34 70,0-70,-34 0,34 0,-34 70,34-70,0 0,-34 0,34 0,-34 0,34 0,-34 0,0 0,34 0,0 0,-34 0,34 0,-34 0,34 0,0 0,-34 0,34 0,-34 0,34 0,-34 0,34 0,0 0,-34 0,34 0,-34 0,34 0,0 0,-34 0,34 0,-34 0,34 0,-34 0,35 0,-1 0,-34 0,34 0,-34 0,34 0,0 0,-34 0,34 0,-34 0,34 0,-34 0,34 0,0-70,-34 70,34 0,-34 0,34 0,0 0,-34 0,34 0,-34 0,34 0,-34 0,34 0,0 0,-34 0,34 0,-34 0,34 0,0 0,-34 0,34 0,-34 0,34 0,-34 0,0 0,34 0,0 0,-34 0,34 0,-34 0,35 0,-35 70,34-70,0 0,-34 0,34 0,-34 0,34 0,0 0,-34 0,34 0,-34 0,34 0,-34 0,34 0,0 0,-34 70,34-70,-34 0,34 0,0 0,-34 0,34 0,-34 0,34 0,-34 0,34 0,0 0,-34 0,34 0,-34 0,34 0,0 0,-34 0,34 0,-34 0,34 0,-34 0,34 0,0 0,-34 0,35 0,-35 0,34 0,0 0,-34 0,34 0,-34 0,0 0,34 0,-34 0,34 0,-34-70,34 70,-34-70,34 70,-34 0,34 0,0 0,-34 0,34 0,-34 0,34 0,-34 0,0-70,0 70,0-69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10294,'0'73,"0"-73,56 73,0-73,0 73,0-73,0 0,-56 73,56-73,-56 0,55 0,-55 73,0-73,56 0,0 0,-56 0,56 0,0 73,0-73,0 0,0 0,-56 0,56 0,-56 0,56 73,0-73,-56 0,56 0,-56 73,56-73,0 0,-56 0,56 0,-56 0,55 0,-55 0,0 0,56 0,0 0,-56 0,56 0,-56 0,56 0,0 0,-56 0,56 0,-56 0,56 0,-56 0,56 0,0 0,-56 0,56 0,-56 0,56 0,0 0,-56 0,56 0,-56 0,55 0,-55 0,56 0,0 0,-56 0,56 0,-56 0,56 0,0 0,-56 0,56 0,-56 0,56 0,-56 0,56 0,0-73,-56 73,56 0,-56 0,56 0,0 0,-56 0,56 0,-56 0,55 0,-55 0,56 0,0 0,-56 0,56 0,-56 0,56 0,0 0,-56 0,56 0,-56 0,56 0,-56 0,0 0,56 0,0 0,-56 0,56 0,-56 0,56 0,-56 73,56-73,0 0,-56 0,56 0,-56 0,55 0,1 0,-56 0,56 0,-56 0,56 0,-56 0,56 0,0 0,-56 73,56-73,-56 0,56 0,0 0,-56 0,56 0,-56 0,56 0,-56 0,56 0,0 0,-56 0,56 0,-56 0,55 0,1 0,-56 0,56 0,-56 0,56 0,-56 0,56 0,0 0,-56 0,56 0,-56 0,56 0,0 0,-56 0,56 0,-56 0,0 0,56 0,-56 0,56 0,-56-73,56 73,-56-73,56 73,-56 0,55 0,1 0,-56 0,56 0,-56 0,56 0,-56 0,0-73,0 73,0-73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10294,'0'85,"0"-85,24 86,0-86,0 86,0-86,0 0,-24 85,24-85,-24 0,24 0,-24 86,0-86,24 0,0 0,-24 0,24 0,0 86,0-86,0 0,0 0,-24 0,24 0,-24 0,24 85,0-85,-24 0,24 0,-24 86,24-86,0 0,-24 0,24 0,-24 0,24 0,-24 0,0 0,24 0,0 0,-24 0,24 0,-24 0,24 0,0 0,-24 0,24 0,-24 0,24 0,-24 0,24 0,0 0,-24 0,24 0,-24 0,24 0,0 0,-24 0,24 0,-24 0,24 0,-24 0,24 0,0 0,-24 0,25 0,-25 0,24 0,0 0,-24 0,24 0,-24 0,24 0,-24 0,24 0,0-86,-24 86,24 0,-24 0,24 0,0 0,-24 0,24 0,-24 0,24 0,-24 0,24 0,0 0,-24 0,24 0,-24 0,24 0,0 0,-24 0,24 0,-24 0,24 0,-24 0,0 0,24 0,0 0,-24 0,24 0,-24 0,24 0,-24 86,24-86,0 0,-24 0,24 0,-24 0,24 0,0 0,-24 0,24 0,-24 0,24 0,-24 0,24 0,0 0,-24 85,24-85,-24 0,24 0,0 0,-24 0,24 0,-24 0,24 0,-24 0,24 0,0 0,-24 0,24 0,-24 0,24 0,0 0,-24 0,24 0,-24 0,24 0,-24 0,24 0,0 0,-24 0,24 0,-24 0,24 0,0 0,-24 0,24 0,-24 0,0 0,24 0,-24 0,24 0,-24-85,24 85,-24-86,24 86,-24 0,24 0,0 0,-24 0,24 0,-24 0,24 0,-24 0,0-85,0 85,0-86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10294,'0'61,"0"-61,18 62,0-62,0 61,0-61,0 0,-18 62,18-62,-18 0,18 0,-18 61,0-61,18 0,0 0,-18 0,17 0,1 61,0-61,0 0,0 0,-18 0,18 0,-18 0,18 62,0-62,-18 0,18 0,-18 61,18-61,0 0,-18 0,18 0,-18 0,18 0,-18 0,0 0,18 0,0 0,-18 0,18 0,-18 0,18 0,0 0,-18 0,17 0,-17 0,18 0,-18 0,18 0,0 0,-18 0,18 0,-18 0,18 0,0 0,-18 0,18 0,-18 0,18 0,-18 0,18 0,0 0,-18 0,18 0,-18 0,18 0,0 0,-18 0,18 0,-18 0,18 0,-18 0,18 0,0-61,-18 61,17 0,-17 0,18 0,0 0,-18 0,18 0,-18 0,18 0,-18 0,18 0,0 0,-18 0,18 0,-18 0,18 0,0 0,-18 0,18 0,-18 0,18 0,-18 0,0 0,18 0,0 0,-18 0,18 0,-18 0,18 0,-18 61,18-61,0 0,-18 0,18 0,-18 0,17 0,1 0,-18 0,18 0,-18 0,18 0,-18 0,18 0,0 0,-18 62,18-62,-18 0,18 0,0 0,-18 0,18 0,-18 0,18 0,-18 0,18 0,0 0,-18 0,18 0,-18 0,18 0,0 0,-18 0,18 0,-18 0,18 0,-18 0,17 0,1 0,-18 0,18 0,-18 0,18 0,0 0,-18 0,18 0,-18 0,0 0,18 0,-18 0,18 0,-18-62,18 62,-18-61,18 61,-18 0,18 0,0 0,-18 0,18 0,-18 0,18 0,-18 0,0-62,0 62,0-61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10294,'0'85,"0"-85,28 86,-1-86,1 86,-1-86,1 0,-28 85,28-85,-28 0,27 0,-27 86,0-86,28 0,-1 0,-27 0,28 0,0 86,-1-86,1 0,-1 0,-27 0,28 0,-28 0,28 85,-1-85,-27 0,28 0,-28 86,27-86,1 0,-28 0,28 0,-28 0,27 0,-27 0,0 0,28 0,-1 0,-27 0,28 0,-28 0,28 0,-1 0,-27 0,28 0,-28 0,27 0,-27 0,28 0,0 0,-28 0,27 0,-27 0,28 0,-1 0,-27 0,28 0,-28 0,28 0,-28 0,27 0,1 0,-28 0,29 0,-29 0,27 0,1 0,-28 0,27 0,-27 0,28 0,-28 0,28 0,-1-86,-27 86,28 0,-28 0,27 0,1 0,-28 0,28 0,-28 0,27 0,-27 0,28 0,-1 0,-27 0,28 0,-28 0,28 0,-1 0,-27 0,28 0,-28 0,27 0,-27 0,0 0,28 0,0 0,-28 0,27 0,-27 0,28 0,-28 86,27-86,1 0,-28 0,28 0,-28 0,27 0,1 0,-28 0,27 0,-27 0,28 0,-28 0,28 0,-1 0,-27 85,28-85,-28 0,27 0,1 0,-28 0,28 0,-28 0,27 0,-27 0,28 0,-1 0,-27 0,28 0,-28 0,28 0,-1 0,-27 0,28 0,-28 0,27 0,-27 0,28 0,0 0,-28 0,27 0,-27 0,28 0,-1 0,-27 0,28 0,-28 0,0 0,28 0,-28 0,27 0,-27-85,28 85,-28-86,27 86,-27 0,28 0,0 0,-28 0,27 0,-27 0,28 0,-28 0,0-85,0 85,0-86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10294,'0'61,"0"-61,18 62,0-62,0 61,0-61,0 0,-18 62,18-62,-18 0,18 0,-18 61,0-61,18 0,0 0,-18 0,17 0,1 61,0-61,0 0,0 0,-18 0,18 0,-18 0,18 62,0-62,-18 0,18 0,-18 61,18-61,0 0,-18 0,18 0,-18 0,18 0,-18 0,0 0,18 0,0 0,-18 0,18 0,-18 0,18 0,0 0,-18 0,17 0,-17 0,18 0,-18 0,18 0,0 0,-18 0,18 0,-18 0,18 0,0 0,-18 0,18 0,-18 0,18 0,-18 0,18 0,0 0,-18 0,18 0,-18 0,18 0,0 0,-18 0,18 0,-18 0,18 0,-18 0,18 0,0-61,-18 61,17 0,-17 0,18 0,0 0,-18 0,19 0,-19 0,18 0,-18 0,18 0,0 0,-18 0,18 0,-18 0,18 0,0 0,-18 0,18 0,-18 0,18 0,-18 0,0 0,18 0,0 0,-18 0,18 0,-18 0,18 0,-18 61,18-61,0 0,-18 0,18 0,-18 0,17 0,1 0,-18 0,18 0,-18 0,18 0,-18 0,18 0,0 0,-18 62,18-62,-18 0,18 0,0 0,-18 0,18 0,-18 0,18 0,-18 0,18 0,0 0,-18 0,18 0,-18 0,18 0,0 0,-18 0,18 0,-18 0,18 0,-18 0,17 0,1 0,-18 0,18 0,-18 0,18 0,0 0,-18 0,18 0,-18 0,0 0,18 0,-18 0,18 0,-18-62,18 62,-18-61,18 61,-18 0,18 0,0 0,-18 0,18 0,-18 0,18 0,-18 0,0-62,0 62,0-61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1T18:03:58.3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10294,'0'61,"0"-61,23 62,-1-62,1 61,-1-61,1 0,-23 62,23-62,-23 0,22 0,-22 62,0-62,23 0,-1 0,-22 0,22 0,0 61,1-61,-1 0,1 0,-23 0,23 0,-23 0,22 62,1-62,-23 0,22 0,-22 61,23-61,0 0,-23 0,22 0,-22 0,23 0,-23 0,0 0,22 0,1 0,-23 0,23 0,-23 0,22 0,1 0,-23 0,21 0,-21 0,23 0,-23 0,22 0,1 0,-23 0,22 0,-22 0,23 0,0 0,-23 0,22 0,-22 0,23 0,-23 0,22 0,1 0,-23 0,23 0,-23 0,22 0,1 0,-23 0,22 0,-22 0,23 0,-23 0,23 0,-1-61,-22 61,22 0,-22 0,22 0,1 0,-23 0,22 0,-22 0,23 0,-23 0,23 0,-1 0,-22 0,23 0,-23 0,22 0,1 0,-23 0,22 0,-22 0,23 0,-23 0,0 0,23 0,-1 0,-22 0,23 0,-23 0,22 0,-22 61,23-61,0 0,-23 0,22 0,-22 0,22 0,0 0,-22 0,23 0,-23 0,22 0,-22 0,23 0,0 0,-23 62,22-62,-22 0,23 0,-1 0,-22 0,23 0,-23 0,23 0,-23 0,22 0,1 0,-23 0,22 0,-22 0,23 0,-1 0,-22 0,23 0,-23 0,23 0,-23 0,21 0,2 0,-23 0,22 0,-22 0,23 0,-1 0,-22 0,23 0,-23 0,0 0,23 0,-23 0,22 0,-22-62,23 62,-23-61,22 61,-22 0,23 0,0 0,-23 0,22 0,-22 0,23 0,-23 0,0-62,0 62,0-61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2F2DC-0D41-4BEA-9DB8-CDFBF38C7708}" type="datetimeFigureOut">
              <a:rPr lang="es-ES" smtClean="0"/>
              <a:t>17/02/2020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ED2C7-DC32-42AD-B0E2-D57C06ECABB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84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55024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53124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05326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15322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62970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40399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75068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309650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14450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19064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53888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1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customXml" Target="../ink/ink10.xml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customXml" Target="../ink/ink11.xml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3.wav"/><Relationship Id="rId7" Type="http://schemas.openxmlformats.org/officeDocument/2006/relationships/image" Target="../media/image28.png"/><Relationship Id="rId12" Type="http://schemas.openxmlformats.org/officeDocument/2006/relationships/image" Target="../media/image3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customXml" Target="../ink/ink12.xml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12" Type="http://schemas.openxmlformats.org/officeDocument/2006/relationships/image" Target="../media/image3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customXml" Target="../ink/ink13.xml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2.em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em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ustomXml" Target="../ink/ink3.xml"/><Relationship Id="rId3" Type="http://schemas.openxmlformats.org/officeDocument/2006/relationships/audio" Target="../media/audio3.wav"/><Relationship Id="rId7" Type="http://schemas.openxmlformats.org/officeDocument/2006/relationships/image" Target="../media/image12.gif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microsoft.com/office/2007/relationships/hdphoto" Target="../media/hdphoto7.wdp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microsoft.com/office/2007/relationships/hdphoto" Target="../media/hdphoto6.wdp"/><Relationship Id="rId1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customXml" Target="../ink/ink4.xml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microsoft.com/office/2007/relationships/hdphoto" Target="../media/hdphoto7.wdp"/><Relationship Id="rId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12.gif"/><Relationship Id="rId1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12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customXml" Target="../ink/ink6.xml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customXml" Target="../ink/ink7.xml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9.xml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customXml" Target="../ink/ink8.xml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image" Target="../media/image24.png"/><Relationship Id="rId14" Type="http://schemas.openxmlformats.org/officeDocument/2006/relationships/image" Target="../media/image28.emf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mages.clipartof.com/thumbnails/1075284-Clipart-School-Boys-Holding-Tall-And-Short-Flash-Cards-Royalty-Free-Vector-Illustration.jpg" id="1026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8"/>
          <a:stretch/>
        </p:blipFill>
        <p:spPr bwMode="auto">
          <a:xfrm rot="702549">
            <a:off x="6259824" y="1466234"/>
            <a:ext cx="1705783" cy="2375763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38100">
            <a:noFill/>
            <a:miter lim="800000"/>
          </a:ln>
          <a:effectLst>
            <a:outerShdw algn="tl" blurRad="65000" dir="12900000" kx="195000" ky="145000" rotWithShape="0" sx="102000" sy="10200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h="19050" w="25400"/>
            <a:contourClr>
              <a:srgbClr val="969696"/>
            </a:contourClr>
          </a:sp3d>
        </p:spPr>
      </p:pic>
      <p:grpSp>
        <p:nvGrpSpPr>
          <p:cNvPr id="3" name="2 Grupo"/>
          <p:cNvGrpSpPr/>
          <p:nvPr/>
        </p:nvGrpSpPr>
        <p:grpSpPr>
          <a:xfrm>
            <a:off x="1187624" y="481607"/>
            <a:ext cx="5357813" cy="4859681"/>
            <a:chOff x="2123764" y="772880"/>
            <a:chExt cx="5357813" cy="4859681"/>
          </a:xfrm>
        </p:grpSpPr>
        <p:pic>
          <p:nvPicPr>
            <p:cNvPr descr="Hoja" id="14" name="Picture 42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2123764" y="1346311"/>
              <a:ext cx="5357813" cy="4286250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NeedleLeftYellow icon" id="16" name="Picture 60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277" y="2347049"/>
              <a:ext cx="3937691" cy="2163901"/>
            </a:xfrm>
            <a:prstGeom prst="rect">
              <a:avLst/>
            </a:prstGeom>
          </p:spPr>
        </p:pic>
      </p:grpSp>
      <p:sp>
        <p:nvSpPr>
          <p:cNvPr id="13" name="12 Rectángulo"/>
          <p:cNvSpPr/>
          <p:nvPr/>
        </p:nvSpPr>
        <p:spPr>
          <a:xfrm rot="763770">
            <a:off x="7247491" y="118150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ES"/>
          </a:p>
        </p:txBody>
      </p:sp>
      <p:pic>
        <p:nvPicPr>
          <p:cNvPr descr="Hoja" id="7" name="Picture 424"/>
          <p:cNvPicPr>
            <a:picLocks noChangeArrowheads="1"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" r="-2940" t="413"/>
          <a:stretch/>
        </p:blipFill>
        <p:spPr bwMode="auto">
          <a:xfrm>
            <a:off x="5456531" y="5093167"/>
            <a:ext cx="3312368" cy="1011382"/>
          </a:xfrm>
          <a:prstGeom prst="rect">
            <a:avLst/>
          </a:prstGeom>
          <a:noFill/>
          <a:ln>
            <a:noFill/>
          </a:ln>
          <a:effectLst>
            <a:outerShdw algn="ctr" blurRad="266700" rotWithShape="0" sx="106000" sy="10600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 rot="21349327">
            <a:off x="3894828" y="4135989"/>
            <a:ext cx="23352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 rot="763770">
            <a:off x="7188616" y="4697957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ES"/>
          </a:p>
        </p:txBody>
      </p:sp>
      <p:sp>
        <p:nvSpPr>
          <p:cNvPr id="15" name="14 Rectángulo">
            <a:hlinkClick action="ppaction://hlinkshowjump?jump=nextslide" r:id=""/>
          </p:cNvPr>
          <p:cNvSpPr/>
          <p:nvPr/>
        </p:nvSpPr>
        <p:spPr>
          <a:xfrm>
            <a:off x="6067636" y="5229200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START</a:t>
            </a:r>
            <a:endParaRPr b="1" dirty="0" lang="es-ES" sz="4000">
              <a:solidFill>
                <a:schemeClr val="tx1"/>
              </a:solidFill>
              <a:latin charset="0" panose="02000603000000000000" pitchFamily="2" typeface="PassingNotes"/>
              <a:ea charset="0" panose="02000603000000000000" pitchFamily="2" typeface="PassingNotes"/>
            </a:endParaRPr>
          </a:p>
        </p:txBody>
      </p:sp>
    </p:spTree>
    <p:extLst>
      <p:ext uri="{BB962C8B-B14F-4D97-AF65-F5344CB8AC3E}">
        <p14:creationId xmlns:p14="http://schemas.microsoft.com/office/powerpoint/2010/main" val="1019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0" spd="slow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926520"/>
          </a:xfrm>
          <a:prstGeom prst="foldedCorner">
            <a:avLst/>
          </a:prstGeom>
          <a:solidFill>
            <a:srgbClr val="99FF66"/>
          </a:solidFill>
          <a:ln>
            <a:noFill/>
          </a:ln>
          <a:effectLst>
            <a:outerShdw algn="tl" blurRad="165100" dir="2700000" dist="38100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err="1" lang="es-ES_tradnl" sz="32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Who</a:t>
            </a:r>
            <a:r>
              <a:rPr dirty="0" lang="es-ES_tradnl" sz="32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dirty="0" err="1" lang="es-ES_tradnl" sz="32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is</a:t>
            </a:r>
            <a:r>
              <a:rPr dirty="0" lang="es-ES_tradnl" sz="32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b="1" dirty="0" err="1" lang="es-ES_tradnl" sz="3200">
                <a:solidFill>
                  <a:srgbClr val="FF0000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fatter</a:t>
            </a:r>
            <a:r>
              <a:rPr dirty="0" lang="es-ES_tradnl" sz="32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dirty="0" err="1" lang="es-ES_tradnl" sz="32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than</a:t>
            </a:r>
            <a:r>
              <a:rPr dirty="0" lang="es-ES_tradnl" sz="32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Peter?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658557">
            <a:off x="987132" y="466430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18725001">
            <a:off x="7848363" y="4669841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ES"/>
          </a:p>
        </p:txBody>
      </p:sp>
      <p:sp>
        <p:nvSpPr>
          <p:cNvPr id="21" name="20 Flecha derecha">
            <a:hlinkClick action="ppaction://hlinkshowjump?jump=nextslide" r:id="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es-ES_tradnl" sz="1400">
                <a:solidFill>
                  <a:srgbClr val="FFFFFF"/>
                </a:solidFill>
              </a:rPr>
              <a:t>NEXT</a:t>
            </a:r>
            <a:endParaRPr b="1" dirty="0" lang="es-ES" sz="160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11560" y="2106092"/>
            <a:ext cx="2618131" cy="2134787"/>
            <a:chOff x="534756" y="2134523"/>
            <a:chExt cx="2618131" cy="2134787"/>
          </a:xfrm>
        </p:grpSpPr>
        <p:pic>
          <p:nvPicPr>
            <p:cNvPr descr="Hoja" id="14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423864">
              <a:off x="770888" y="2235374"/>
              <a:ext cx="1811997" cy="1612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348097">
              <a:off x="941509" y="3718389"/>
              <a:ext cx="984289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Sato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325448" y="2131036"/>
            <a:ext cx="2686712" cy="2137439"/>
            <a:chOff x="3275856" y="2131036"/>
            <a:chExt cx="2686712" cy="2137439"/>
          </a:xfrm>
        </p:grpSpPr>
        <p:pic>
          <p:nvPicPr>
            <p:cNvPr descr="Hoja" id="5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494139" y="2262436"/>
              <a:ext cx="1387941" cy="1907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286504">
              <a:off x="4543622" y="3414562"/>
              <a:ext cx="1256529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Peter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078606" y="2208602"/>
            <a:ext cx="2686712" cy="2137439"/>
            <a:chOff x="6108964" y="2108420"/>
            <a:chExt cx="2686712" cy="2137439"/>
          </a:xfrm>
        </p:grpSpPr>
        <p:pic>
          <p:nvPicPr>
            <p:cNvPr descr="Hoja" id="23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rrowheads="1"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331098" y="2194310"/>
              <a:ext cx="1235583" cy="196565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445642">
              <a:off x="7360380" y="3110557"/>
              <a:ext cx="1335364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Steve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pic>
        <p:nvPicPr>
          <p:cNvPr descr="NeedleLeftYellow icon" id="16" name="Picture 60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66" y="1672377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NeedleLeftYellow icon" id="26" name="Picture 60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47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NeedleLeftYellow icon" id="27" name="Picture 60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35" y="1829500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7 Entrada de lápiz"/>
              <p14:cNvContentPartPr/>
              <p14:nvPr/>
            </p14:nvContentPartPr>
            <p14:xfrm rot="21130973">
              <a:off x="1106407" y="3828740"/>
              <a:ext cx="808101" cy="211134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 rot="21130973">
                <a:off x="1090569" y="3765436"/>
                <a:ext cx="839777" cy="338102"/>
              </a:xfrm>
              <a:prstGeom prst="rect">
                <a:avLst/>
              </a:prstGeom>
            </p:spPr>
          </p:pic>
        </mc:Fallback>
      </mc:AlternateContent>
      <p:pic>
        <p:nvPicPr>
          <p:cNvPr descr="NeedleLeftYellow icon" id="25" name="Picture 60"/>
          <p:cNvPicPr>
            <a:picLocks noChangeArrowheads="1"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042674"/>
      </p:ext>
    </p:extLst>
  </p:cSld>
  <p:clrMapOvr>
    <a:masterClrMapping/>
  </p:clrMapOvr>
  <p:transition spd="med">
    <p:wipe/>
  </p:transition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YES.WAV"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4"/>
                  </p:tgtEl>
                </p:cond>
              </p:nextCondLst>
            </p:seq>
            <p:seq concurrent="1" nextAc="seek">
              <p:cTn evtFilter="cancelBubble" fill="hold" id="12" nodeType="interactiveSeq" restart="whenNotActive">
                <p:stCondLst>
                  <p:cond delay="0" evt="onClick">
                    <p:tgtEl>
                      <p:spTgt spid="7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13">
                      <p:stCondLst>
                        <p:cond delay="0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7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2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NOO.WAV" r:embed="rId4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animBg="1" grpId="0" spid="21"/>
    </p:bld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818508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>
            <a:outerShdw algn="tl" blurRad="165100" dir="2700000" dist="38100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err="1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Who</a:t>
            </a:r>
            <a:r>
              <a:rPr dirty="0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dirty="0" err="1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is</a:t>
            </a:r>
            <a:r>
              <a:rPr dirty="0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b="1" dirty="0" err="1" lang="es-ES_tradnl" sz="4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00603000000000000" pitchFamily="2" typeface="PassingNotes"/>
                <a:ea charset="0" panose="02000603000000000000" pitchFamily="2" typeface="PassingNotes"/>
              </a:rPr>
              <a:t>the</a:t>
            </a:r>
            <a:r>
              <a:rPr b="1" dirty="0" lang="es-ES_tradnl" sz="4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b="1" dirty="0" err="1" lang="es-ES_tradnl" sz="4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00603000000000000" pitchFamily="2" typeface="PassingNotes"/>
                <a:ea charset="0" panose="02000603000000000000" pitchFamily="2" typeface="PassingNotes"/>
              </a:rPr>
              <a:t>fattest</a:t>
            </a:r>
            <a:r>
              <a:rPr dirty="0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13" name="12 Rectángulo"/>
          <p:cNvSpPr/>
          <p:nvPr/>
        </p:nvSpPr>
        <p:spPr>
          <a:xfrm rot="18725001">
            <a:off x="7848364" y="465876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ES"/>
          </a:p>
        </p:txBody>
      </p:sp>
      <p:sp>
        <p:nvSpPr>
          <p:cNvPr id="21" name="20 Flecha derecha">
            <a:hlinkClick action="ppaction://hlinkshowjump?jump=nextslide" r:id="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es-ES_tradnl" sz="1400">
                <a:solidFill>
                  <a:srgbClr val="FFFFFF"/>
                </a:solidFill>
              </a:rPr>
              <a:t>NEXT</a:t>
            </a:r>
            <a:endParaRPr b="1" dirty="0" lang="es-ES" sz="160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126554" y="2248079"/>
            <a:ext cx="2618131" cy="2134787"/>
            <a:chOff x="534756" y="2134523"/>
            <a:chExt cx="2618131" cy="2134787"/>
          </a:xfrm>
        </p:grpSpPr>
        <p:pic>
          <p:nvPicPr>
            <p:cNvPr descr="Hoja" id="14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46252">
              <a:off x="715216" y="2305715"/>
              <a:ext cx="1380770" cy="189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284381">
              <a:off x="1909989" y="3043636"/>
              <a:ext cx="1080952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Peter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556929" y="2124689"/>
            <a:ext cx="2686712" cy="2142919"/>
            <a:chOff x="3275856" y="2125556"/>
            <a:chExt cx="2686712" cy="2142919"/>
          </a:xfrm>
        </p:grpSpPr>
        <p:pic>
          <p:nvPicPr>
            <p:cNvPr descr="Hoja" id="5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428759" y="2125556"/>
              <a:ext cx="1240978" cy="2021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350747">
              <a:off x="4588886" y="3077477"/>
              <a:ext cx="1100359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Steve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3315458" y="2171115"/>
            <a:ext cx="2686712" cy="2137439"/>
            <a:chOff x="6108964" y="2108420"/>
            <a:chExt cx="2686712" cy="2137439"/>
          </a:xfrm>
        </p:grpSpPr>
        <p:pic>
          <p:nvPicPr>
            <p:cNvPr descr="Hoja" id="23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rrowheads="1"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460145" y="2157177"/>
              <a:ext cx="1866278" cy="166084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382980">
              <a:off x="6803928" y="3647526"/>
              <a:ext cx="1211190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Sato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pic>
        <p:nvPicPr>
          <p:cNvPr descr="NeedleLeftYellow icon" id="16" name="Picture 60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60" y="181436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NeedleLeftYellow icon" id="26" name="Picture 60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5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NeedleLeftYellow icon" id="27" name="Picture 60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72" y="168949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7 Entrada de lápiz"/>
              <p14:cNvContentPartPr/>
              <p14:nvPr/>
            </p14:nvContentPartPr>
            <p14:xfrm>
              <a:off x="4283968" y="3877471"/>
              <a:ext cx="620898" cy="199601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68131" y="3814060"/>
                <a:ext cx="652573" cy="326423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11 Rectángulo"/>
          <p:cNvSpPr/>
          <p:nvPr/>
        </p:nvSpPr>
        <p:spPr>
          <a:xfrm rot="2658557">
            <a:off x="987132" y="4653219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ES"/>
          </a:p>
        </p:txBody>
      </p:sp>
      <p:pic>
        <p:nvPicPr>
          <p:cNvPr descr="NeedleLeftYellow icon" id="28" name="Picture 60"/>
          <p:cNvPicPr>
            <a:picLocks noChangeArrowheads="1"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085181"/>
      </p:ext>
    </p:extLst>
  </p:cSld>
  <p:clrMapOvr>
    <a:masterClrMapping/>
  </p:clrMapOvr>
  <p:transition spd="med">
    <p:wipe/>
  </p:transition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7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NOO.WAV"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4"/>
                  </p:tgtEl>
                </p:cond>
              </p:nextCondLst>
            </p:seq>
            <p:seq concurrent="1" nextAc="seek">
              <p:cTn evtFilter="cancelBubble" fill="hold" id="11" nodeType="interactiveSeq" restart="whenNotActive">
                <p:stCondLst>
                  <p:cond delay="0" evt="onClick">
                    <p:tgtEl>
                      <p:spTgt spid="7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12">
                      <p:stCondLst>
                        <p:cond delay="0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YES.WAV" r:embed="rId4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7"/>
                  </p:tgtEl>
                </p:cond>
              </p:nextCondLst>
            </p:seq>
            <p:seq concurrent="1" nextAc="seek">
              <p:cTn evtFilter="cancelBubble" fill="hold" id="21" nodeType="interactiveSeq" restart="whenNotActive">
                <p:stCondLst>
                  <p:cond delay="0" evt="onClick">
                    <p:tgtEl>
                      <p:spTgt spid="6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22">
                      <p:stCondLst>
                        <p:cond delay="0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6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27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8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29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NOO.WAV"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animBg="1" grpId="0" spid="21"/>
    </p:bld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926520"/>
          </a:xfrm>
          <a:prstGeom prst="foldedCorner">
            <a:avLst/>
          </a:prstGeom>
          <a:solidFill>
            <a:srgbClr val="99FF66"/>
          </a:solidFill>
          <a:ln>
            <a:noFill/>
          </a:ln>
          <a:effectLst>
            <a:outerShdw algn="tl" blurRad="165100" dir="2700000" dist="38100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err="1" lang="es-ES_tradnl" sz="32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Who</a:t>
            </a:r>
            <a:r>
              <a:rPr dirty="0" lang="es-ES_tradnl" sz="32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dirty="0" err="1" lang="es-ES_tradnl" sz="32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is</a:t>
            </a:r>
            <a:r>
              <a:rPr dirty="0" lang="es-ES_tradnl" sz="32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b="1" dirty="0" err="1" lang="es-ES_tradnl" sz="3200">
                <a:solidFill>
                  <a:srgbClr val="FF0000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worse</a:t>
            </a:r>
            <a:r>
              <a:rPr dirty="0" lang="es-ES_tradnl" sz="32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dirty="0" err="1" lang="es-ES_tradnl" sz="32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than</a:t>
            </a:r>
            <a:r>
              <a:rPr dirty="0" lang="es-ES_tradnl" sz="32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dirty="0" err="1" lang="es-ES_tradnl" sz="32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Luke</a:t>
            </a:r>
            <a:r>
              <a:rPr dirty="0" lang="es-ES_tradnl" sz="32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658557">
            <a:off x="987132" y="466430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18725001">
            <a:off x="7848363" y="4669841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ES"/>
          </a:p>
        </p:txBody>
      </p:sp>
      <p:sp>
        <p:nvSpPr>
          <p:cNvPr id="21" name="20 Flecha derecha">
            <a:hlinkClick action="ppaction://hlinkshowjump?jump=nextslide" r:id="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es-ES_tradnl" sz="1400">
                <a:solidFill>
                  <a:srgbClr val="FFFFFF"/>
                </a:solidFill>
              </a:rPr>
              <a:t>NEXT</a:t>
            </a:r>
            <a:endParaRPr b="1" dirty="0" lang="es-ES" sz="160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11560" y="2106092"/>
            <a:ext cx="2618131" cy="2134787"/>
            <a:chOff x="534756" y="2134523"/>
            <a:chExt cx="2618131" cy="2134787"/>
          </a:xfrm>
        </p:grpSpPr>
        <p:pic>
          <p:nvPicPr>
            <p:cNvPr descr="Hoja" id="14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423864">
              <a:off x="1737775" y="2166339"/>
              <a:ext cx="875966" cy="2009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348097">
              <a:off x="941509" y="3718389"/>
              <a:ext cx="984289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Rick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347864" y="2131036"/>
            <a:ext cx="2686712" cy="2137439"/>
            <a:chOff x="3275856" y="2131036"/>
            <a:chExt cx="2686712" cy="2137439"/>
          </a:xfrm>
        </p:grpSpPr>
        <p:pic>
          <p:nvPicPr>
            <p:cNvPr descr="Hoja" id="5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rrowheads="1" noChangeAspect="1"/>
            </p:cNvPicPr>
            <p:nvPr/>
          </p:nvPicPr>
          <p:blipFill>
            <a:blip cstate="print"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769235" y="2345019"/>
              <a:ext cx="1331860" cy="1864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286504">
              <a:off x="4543622" y="3414562"/>
              <a:ext cx="1256529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err="1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Luke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078606" y="2208602"/>
            <a:ext cx="2686712" cy="2137439"/>
            <a:chOff x="6108964" y="2108420"/>
            <a:chExt cx="2686712" cy="2137439"/>
          </a:xfrm>
        </p:grpSpPr>
        <p:pic>
          <p:nvPicPr>
            <p:cNvPr descr="Hoja" id="23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rrowheads="1"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426373" y="2157454"/>
              <a:ext cx="2051893" cy="182489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445642">
              <a:off x="6400159" y="3707173"/>
              <a:ext cx="1335364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James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pic>
        <p:nvPicPr>
          <p:cNvPr descr="NeedleLeftYellow icon" id="16" name="Picture 60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66" y="1672377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NeedleLeftYellow icon" id="26" name="Picture 60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47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NeedleLeftYellow icon" id="27" name="Picture 60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35" y="1829500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NeedleLeftYellow icon" id="25" name="Picture 60"/>
          <p:cNvPicPr>
            <a:picLocks noChangeArrowheads="1"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7 Entrada de lápiz"/>
              <p14:cNvContentPartPr/>
              <p14:nvPr/>
            </p14:nvContentPartPr>
            <p14:xfrm rot="21130973">
              <a:off x="1100369" y="3833512"/>
              <a:ext cx="808101" cy="233978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 rot="21130973">
                <a:off x="1084524" y="3770158"/>
                <a:ext cx="839791" cy="3610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6622277"/>
      </p:ext>
    </p:extLst>
  </p:cSld>
  <p:clrMapOvr>
    <a:masterClrMapping/>
  </p:clrMapOvr>
  <p:transition spd="med">
    <p:wipe/>
  </p:transition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YES.WAV"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4"/>
                  </p:tgtEl>
                </p:cond>
              </p:nextCondLst>
            </p:seq>
            <p:seq concurrent="1" nextAc="seek">
              <p:cTn evtFilter="cancelBubble" fill="hold" id="12" nodeType="interactiveSeq" restart="whenNotActive">
                <p:stCondLst>
                  <p:cond delay="0" evt="onClick">
                    <p:tgtEl>
                      <p:spTgt spid="7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13">
                      <p:stCondLst>
                        <p:cond delay="0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7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2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NOO.WAV" r:embed="rId4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animBg="1" grpId="0" spid="21"/>
    </p:bld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818508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>
            <a:outerShdw algn="tl" blurRad="165100" dir="2700000" dist="38100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err="1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Who</a:t>
            </a:r>
            <a:r>
              <a:rPr dirty="0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dirty="0" err="1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is</a:t>
            </a:r>
            <a:r>
              <a:rPr dirty="0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b="1" dirty="0" err="1" lang="es-ES_tradnl" sz="4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00603000000000000" pitchFamily="2" typeface="PassingNotes"/>
                <a:ea charset="0" panose="02000603000000000000" pitchFamily="2" typeface="PassingNotes"/>
              </a:rPr>
              <a:t>the</a:t>
            </a:r>
            <a:r>
              <a:rPr b="1" dirty="0" lang="es-ES_tradnl" sz="4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b="1" dirty="0" err="1" lang="es-ES_tradnl" sz="4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00603000000000000" pitchFamily="2" typeface="PassingNotes"/>
                <a:ea charset="0" panose="02000603000000000000" pitchFamily="2" typeface="PassingNotes"/>
              </a:rPr>
              <a:t>best</a:t>
            </a:r>
            <a:r>
              <a:rPr dirty="0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13" name="12 Rectángulo"/>
          <p:cNvSpPr/>
          <p:nvPr/>
        </p:nvSpPr>
        <p:spPr>
          <a:xfrm rot="18725001">
            <a:off x="7848364" y="465876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ES"/>
          </a:p>
        </p:txBody>
      </p:sp>
      <p:sp>
        <p:nvSpPr>
          <p:cNvPr id="21" name="20 Flecha derecha">
            <a:hlinkClick action="ppaction://hlinkshowjump?jump=nextslide" r:id="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es-ES_tradnl" sz="1400">
                <a:solidFill>
                  <a:srgbClr val="FFFFFF"/>
                </a:solidFill>
              </a:rPr>
              <a:t>NEXT</a:t>
            </a:r>
            <a:endParaRPr b="1" dirty="0" lang="es-ES" sz="160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126554" y="2248079"/>
            <a:ext cx="2618131" cy="2134787"/>
            <a:chOff x="534756" y="2134523"/>
            <a:chExt cx="2618131" cy="2134787"/>
          </a:xfrm>
        </p:grpSpPr>
        <p:pic>
          <p:nvPicPr>
            <p:cNvPr descr="Hoja" id="14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46252">
              <a:off x="1180696" y="2320444"/>
              <a:ext cx="827009" cy="189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284381">
              <a:off x="1909989" y="3043636"/>
              <a:ext cx="1080952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Rick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556929" y="2130169"/>
            <a:ext cx="2686712" cy="2137439"/>
            <a:chOff x="3275856" y="2131036"/>
            <a:chExt cx="2686712" cy="2137439"/>
          </a:xfrm>
        </p:grpSpPr>
        <p:pic>
          <p:nvPicPr>
            <p:cNvPr descr="Hoja" id="5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rrowheads="1" noChangeAspect="1"/>
            </p:cNvPicPr>
            <p:nvPr/>
          </p:nvPicPr>
          <p:blipFill>
            <a:blip cstate="print"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756488" y="2401719"/>
              <a:ext cx="1240978" cy="1737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350747">
              <a:off x="4588886" y="3077477"/>
              <a:ext cx="1100359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Steve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3315458" y="2171115"/>
            <a:ext cx="2686712" cy="2156305"/>
            <a:chOff x="6108964" y="2108420"/>
            <a:chExt cx="2686712" cy="2156305"/>
          </a:xfrm>
        </p:grpSpPr>
        <p:pic>
          <p:nvPicPr>
            <p:cNvPr descr="Hoja" id="23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rrowheads="1" noChangeAspect="1"/>
            </p:cNvPicPr>
            <p:nvPr/>
          </p:nvPicPr>
          <p:blipFill>
            <a:blip cstate="print"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460145" y="2276050"/>
              <a:ext cx="1866278" cy="165981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382980">
              <a:off x="6660724" y="3741505"/>
              <a:ext cx="1211190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James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pic>
        <p:nvPicPr>
          <p:cNvPr descr="NeedleLeftYellow icon" id="16" name="Picture 60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60" y="181436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NeedleLeftYellow icon" id="26" name="Picture 60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5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NeedleLeftYellow icon" id="27" name="Picture 60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72" y="168949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7 Entrada de lápiz"/>
              <p14:cNvContentPartPr/>
              <p14:nvPr/>
            </p14:nvContentPartPr>
            <p14:xfrm>
              <a:off x="3995936" y="3949479"/>
              <a:ext cx="879131" cy="199601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80096" y="3886068"/>
                <a:ext cx="910811" cy="326423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11 Rectángulo"/>
          <p:cNvSpPr/>
          <p:nvPr/>
        </p:nvSpPr>
        <p:spPr>
          <a:xfrm rot="2658557">
            <a:off x="987132" y="4653219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ES"/>
          </a:p>
        </p:txBody>
      </p:sp>
      <p:pic>
        <p:nvPicPr>
          <p:cNvPr descr="NeedleLeftYellow icon" id="28" name="Picture 60"/>
          <p:cNvPicPr>
            <a:picLocks noChangeArrowheads="1"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822618"/>
      </p:ext>
    </p:extLst>
  </p:cSld>
  <p:clrMapOvr>
    <a:masterClrMapping/>
  </p:clrMapOvr>
  <p:transition spd="med">
    <p:wipe/>
  </p:transition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7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NOO.WAV"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4"/>
                  </p:tgtEl>
                </p:cond>
              </p:nextCondLst>
            </p:seq>
            <p:seq concurrent="1" nextAc="seek">
              <p:cTn evtFilter="cancelBubble" fill="hold" id="11" nodeType="interactiveSeq" restart="whenNotActive">
                <p:stCondLst>
                  <p:cond delay="0" evt="onClick">
                    <p:tgtEl>
                      <p:spTgt spid="7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12">
                      <p:stCondLst>
                        <p:cond delay="0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YES.WAV" r:embed="rId4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7"/>
                  </p:tgtEl>
                </p:cond>
              </p:nextCondLst>
            </p:seq>
            <p:seq concurrent="1" nextAc="seek">
              <p:cTn evtFilter="cancelBubble" fill="hold" id="21" nodeType="interactiveSeq" restart="whenNotActive">
                <p:stCondLst>
                  <p:cond delay="0" evt="onClick">
                    <p:tgtEl>
                      <p:spTgt spid="6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22">
                      <p:stCondLst>
                        <p:cond delay="0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6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27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8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29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NOO.WAV"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animBg="1" grpId="0" spid="21"/>
    </p:bld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0"/>
            <a:ext cx="6861232" cy="1178547"/>
          </a:xfrm>
          <a:prstGeom prst="foldedCorner">
            <a:avLst/>
          </a:prstGeom>
          <a:solidFill>
            <a:srgbClr val="99FF66"/>
          </a:solidFill>
          <a:ln>
            <a:noFill/>
          </a:ln>
          <a:effectLst>
            <a:outerShdw algn="tl" blurRad="165100" dir="2700000" dist="38100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err="1" lang="es-ES_tradnl" sz="36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Who</a:t>
            </a:r>
            <a:r>
              <a:rPr dirty="0" lang="es-ES_tradnl" sz="36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dirty="0" err="1" lang="es-ES_tradnl" sz="36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is</a:t>
            </a:r>
            <a:r>
              <a:rPr dirty="0" lang="es-ES_tradnl" sz="36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b="1" dirty="0" err="1" lang="es-ES_tradnl" sz="3600">
                <a:solidFill>
                  <a:srgbClr val="FF0000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older</a:t>
            </a:r>
            <a:r>
              <a:rPr dirty="0" lang="es-ES_tradnl" sz="36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dirty="0" err="1" lang="es-ES_tradnl" sz="36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than</a:t>
            </a:r>
            <a:r>
              <a:rPr dirty="0" lang="es-ES_tradnl" sz="36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Paul?</a:t>
            </a:r>
          </a:p>
          <a:p>
            <a:pPr algn="ctr"/>
            <a:r>
              <a:rPr dirty="0" err="1" lang="es-ES_tradnl" sz="28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Click</a:t>
            </a:r>
            <a:r>
              <a:rPr dirty="0" lang="es-ES_tradnl" sz="28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dirty="0" err="1" lang="es-ES_tradnl" sz="28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on</a:t>
            </a:r>
            <a:r>
              <a:rPr dirty="0" lang="es-ES_tradnl" sz="28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dirty="0" err="1" lang="es-ES_tradnl" sz="28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the</a:t>
            </a:r>
            <a:r>
              <a:rPr dirty="0" lang="es-ES_tradnl" sz="28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dirty="0" err="1" lang="es-ES_tradnl" sz="28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correct</a:t>
            </a:r>
            <a:r>
              <a:rPr dirty="0" lang="es-ES_tradnl" sz="28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dirty="0" err="1" lang="es-ES_tradnl" sz="28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picture</a:t>
            </a:r>
            <a:endParaRPr dirty="0" lang="es-ES" sz="2000">
              <a:solidFill>
                <a:schemeClr val="tx1"/>
              </a:solidFill>
              <a:latin charset="0" panose="02000603000000000000" pitchFamily="2" typeface="PassingNotes"/>
              <a:ea charset="0" panose="02000603000000000000" pitchFamily="2" typeface="PassingNotes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 r="-311"/>
          <a:stretch/>
        </p:blipFill>
        <p:spPr>
          <a:xfrm>
            <a:off x="611560" y="568184"/>
            <a:ext cx="7935539" cy="106061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658557">
            <a:off x="987132" y="466430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18725001">
            <a:off x="7848364" y="465876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ES"/>
          </a:p>
        </p:txBody>
      </p:sp>
      <p:sp>
        <p:nvSpPr>
          <p:cNvPr id="21" name="20 Flecha derecha">
            <a:hlinkClick action="ppaction://hlinkshowjump?jump=nextslide" r:id="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es-ES_tradnl" sz="1400">
                <a:solidFill>
                  <a:srgbClr val="FFFFFF"/>
                </a:solidFill>
              </a:rPr>
              <a:t>NEXT</a:t>
            </a:r>
            <a:endParaRPr b="1" dirty="0" lang="es-ES" sz="160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534756" y="2134523"/>
            <a:ext cx="2618131" cy="2134787"/>
            <a:chOff x="534756" y="2134523"/>
            <a:chExt cx="2618131" cy="2134787"/>
          </a:xfrm>
        </p:grpSpPr>
        <p:pic>
          <p:nvPicPr>
            <p:cNvPr descr="Hoja" id="14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http://us.123rf.com/400wm/400/400/antonbrand/antonbrand1203/antonbrand120300006/12595685-adolescentes-de-dibujos-animados-con-un-mando-a-distancia-aislado.jpg" id="15" name="Picture 4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b="100000" l="0" r="100000" t="0">
                          <a14:foregroundMark x1="8173" x2="7692" y1="94000" y2="97000"/>
                          <a14:foregroundMark x1="12019" x2="12981" y1="94250" y2="98250"/>
                          <a14:foregroundMark x1="59135" x2="73558" y1="96500" y2="96750"/>
                          <a14:foregroundMark x1="62981" x2="66827" y1="13750" y2="14000"/>
                          <a14:foregroundMark x1="51442" x2="61058" y1="8750" y2="3250"/>
                          <a14:backgroundMark x1="86538" x2="86538" y1="46000" y2="46500"/>
                          <a14:backgroundMark x1="1442" x2="1923" y1="99500" y2="99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536" y="2362760"/>
              <a:ext cx="952535" cy="1831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1941864" y="3460648"/>
              <a:ext cx="952753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Brad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275856" y="2131036"/>
            <a:ext cx="2686712" cy="2137439"/>
            <a:chOff x="3275856" y="2131036"/>
            <a:chExt cx="2686712" cy="2137439"/>
          </a:xfrm>
        </p:grpSpPr>
        <p:pic>
          <p:nvPicPr>
            <p:cNvPr descr="Hoja" id="5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http://t0.gstatic.com/images?q=tbn:ANd9GcSdLZFbg5uDxxkDizmI5IZ-34guOMjbrD1jrosSOj2lOylVHnOVRQ" id="19" name="Picture 6"/>
            <p:cNvPicPr>
              <a:picLocks noChangeArrowheads="1"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b="94286" l="0" r="100000" t="0">
                          <a14:foregroundMark x1="30000" x2="34375" y1="33651" y2="358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31190">
              <a:off x="3954453" y="2448055"/>
              <a:ext cx="887112" cy="1746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>
              <a:off x="4825866" y="3460648"/>
              <a:ext cx="952753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Paul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108964" y="2108420"/>
            <a:ext cx="2686712" cy="2137439"/>
            <a:chOff x="6108964" y="2108420"/>
            <a:chExt cx="2686712" cy="2137439"/>
          </a:xfrm>
        </p:grpSpPr>
        <p:pic>
          <p:nvPicPr>
            <p:cNvPr descr="Hoja" id="23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http://4.bp.blogspot.com/-kGJtFHj3tvY/T2lgwvmvggI/AAAAAAAAAbM/bZ9N2G0a3cc/s1600/cartoon+baby.jpg" id="20" name="Picture 8"/>
            <p:cNvPicPr>
              <a:picLocks noChangeArrowheads="1"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b="96567" l="2667" r="97667" t="2575">
                          <a14:foregroundMark x1="18333" x2="20333" y1="39056" y2="51073"/>
                          <a14:foregroundMark x1="29667" x2="33333" y1="39485" y2="49785"/>
                          <a14:foregroundMark x1="60333" x2="71000" y1="51931" y2="63519"/>
                          <a14:foregroundMark x1="64333" x2="60000" y1="70386" y2="79828"/>
                          <a14:foregroundMark x1="55000" x2="69333" y1="49356" y2="55794"/>
                          <a14:foregroundMark x1="66667" x2="63000" y1="77253" y2="84120"/>
                        </a14:backgroundRemoval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1" r="4569" t="18839"/>
            <a:stretch/>
          </p:blipFill>
          <p:spPr bwMode="auto">
            <a:xfrm rot="21298623">
              <a:off x="6669800" y="2514118"/>
              <a:ext cx="1565042" cy="1141819"/>
            </a:xfrm>
            <a:prstGeom prst="rect">
              <a:avLst/>
            </a:prstGeom>
            <a:noFill/>
            <a:effectLst>
              <a:glow rad="25400">
                <a:schemeClr val="tx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6966921" y="3613048"/>
              <a:ext cx="952753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Tim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pic>
        <p:nvPicPr>
          <p:cNvPr descr="NeedleLeftYellow icon" id="16" name="Picture 60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62" y="170080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NeedleLeftYellow icon" id="26" name="Picture 60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5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NeedleLeftYellow icon" id="27" name="Picture 60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493" y="172931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7 Entrada de lápiz"/>
              <p14:cNvContentPartPr/>
              <p14:nvPr/>
            </p14:nvContentPartPr>
            <p14:xfrm>
              <a:off x="1982520" y="3705840"/>
              <a:ext cx="857520" cy="80640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66680" y="3642480"/>
                <a:ext cx="889200" cy="207720"/>
              </a:xfrm>
              <a:prstGeom prst="rect">
                <a:avLst/>
              </a:prstGeom>
            </p:spPr>
          </p:pic>
        </mc:Fallback>
      </mc:AlternateContent>
      <p:pic>
        <p:nvPicPr>
          <p:cNvPr descr="NeedleLeftYellow icon" id="25" name="Picture 60"/>
          <p:cNvPicPr>
            <a:picLocks noChangeArrowheads="1" noChangeAspect="1"/>
          </p:cNvPicPr>
          <p:nvPr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05292"/>
      </p:ext>
    </p:extLst>
  </p:cSld>
  <p:clrMapOvr>
    <a:masterClrMapping/>
  </p:clrMapOvr>
  <p:transition spd="med">
    <p:wipe/>
  </p:transition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7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7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NOO.WAV"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7"/>
                  </p:tgtEl>
                </p:cond>
              </p:nextCondLst>
            </p:seq>
            <p:seq concurrent="1" nextAc="seek">
              <p:cTn evtFilter="cancelBubble" fill="hold" id="11" nodeType="interactiveSeq" restart="whenNotActive">
                <p:stCondLst>
                  <p:cond delay="0" evt="onClick">
                    <p:tgtEl>
                      <p:spTgt spid="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12">
                      <p:stCondLst>
                        <p:cond delay="0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YES.WAV" r:embed="rId4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animBg="1" grpId="0" spid="21"/>
    </p:bld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818508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>
            <a:outerShdw algn="tl" blurRad="165100" dir="2700000" dist="38100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err="1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Who</a:t>
            </a:r>
            <a:r>
              <a:rPr dirty="0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dirty="0" err="1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is</a:t>
            </a:r>
            <a:r>
              <a:rPr dirty="0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b="1" dirty="0" err="1" lang="es-ES_tradnl" sz="4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00603000000000000" pitchFamily="2" typeface="PassingNotes"/>
                <a:ea charset="0" panose="02000603000000000000" pitchFamily="2" typeface="PassingNotes"/>
              </a:rPr>
              <a:t>the</a:t>
            </a:r>
            <a:r>
              <a:rPr b="1" dirty="0" lang="es-ES_tradnl" sz="4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b="1" dirty="0" err="1" lang="es-ES_tradnl" sz="4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00603000000000000" pitchFamily="2" typeface="PassingNotes"/>
                <a:ea charset="0" panose="02000603000000000000" pitchFamily="2" typeface="PassingNotes"/>
              </a:rPr>
              <a:t>youngest</a:t>
            </a:r>
            <a:r>
              <a:rPr dirty="0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658557">
            <a:off x="987132" y="466430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18725001">
            <a:off x="7848364" y="465876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ES"/>
          </a:p>
        </p:txBody>
      </p:sp>
      <p:sp>
        <p:nvSpPr>
          <p:cNvPr id="21" name="20 Flecha derecha">
            <a:hlinkClick action="ppaction://hlinkshowjump?jump=nextslide" r:id="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es-ES_tradnl" sz="1400">
                <a:solidFill>
                  <a:srgbClr val="FFFFFF"/>
                </a:solidFill>
              </a:rPr>
              <a:t>NEXT</a:t>
            </a:r>
            <a:endParaRPr b="1" dirty="0" lang="es-ES" sz="160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534756" y="2134523"/>
            <a:ext cx="2618131" cy="2134787"/>
            <a:chOff x="534756" y="2134523"/>
            <a:chExt cx="2618131" cy="2134787"/>
          </a:xfrm>
        </p:grpSpPr>
        <p:pic>
          <p:nvPicPr>
            <p:cNvPr descr="Hoja" id="14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http://us.123rf.com/400wm/400/400/antonbrand/antonbrand1203/antonbrand120300006/12595685-adolescentes-de-dibujos-animados-con-un-mando-a-distancia-aislado.jpg" id="15" name="Picture 4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b="100000" l="0" r="100000" t="0">
                          <a14:foregroundMark x1="8173" x2="7692" y1="94000" y2="97000"/>
                          <a14:foregroundMark x1="12019" x2="12981" y1="94250" y2="98250"/>
                          <a14:foregroundMark x1="59135" x2="73558" y1="96500" y2="96750"/>
                          <a14:foregroundMark x1="62981" x2="66827" y1="13750" y2="14000"/>
                          <a14:foregroundMark x1="51442" x2="61058" y1="8750" y2="3250"/>
                          <a14:backgroundMark x1="86538" x2="86538" y1="46000" y2="46500"/>
                          <a14:backgroundMark x1="1442" x2="1923" y1="99500" y2="99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536" y="2362760"/>
              <a:ext cx="952535" cy="1831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1941864" y="3460648"/>
              <a:ext cx="952753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Brad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275856" y="2131036"/>
            <a:ext cx="2686712" cy="2137439"/>
            <a:chOff x="3275856" y="2131036"/>
            <a:chExt cx="2686712" cy="2137439"/>
          </a:xfrm>
        </p:grpSpPr>
        <p:pic>
          <p:nvPicPr>
            <p:cNvPr descr="Hoja" id="5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http://t0.gstatic.com/images?q=tbn:ANd9GcSdLZFbg5uDxxkDizmI5IZ-34guOMjbrD1jrosSOj2lOylVHnOVRQ" id="19" name="Picture 6"/>
            <p:cNvPicPr>
              <a:picLocks noChangeArrowheads="1"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b="94286" l="0" r="100000" t="0">
                          <a14:foregroundMark x1="30000" x2="34375" y1="33651" y2="358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31190">
              <a:off x="3954453" y="2448055"/>
              <a:ext cx="887112" cy="1746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>
              <a:off x="4825866" y="3460648"/>
              <a:ext cx="952753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Paul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108964" y="2108420"/>
            <a:ext cx="2686712" cy="2137439"/>
            <a:chOff x="6108964" y="2108420"/>
            <a:chExt cx="2686712" cy="2137439"/>
          </a:xfrm>
        </p:grpSpPr>
        <p:pic>
          <p:nvPicPr>
            <p:cNvPr descr="Hoja" id="23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http://4.bp.blogspot.com/-kGJtFHj3tvY/T2lgwvmvggI/AAAAAAAAAbM/bZ9N2G0a3cc/s1600/cartoon+baby.jpg" id="20" name="Picture 8"/>
            <p:cNvPicPr>
              <a:picLocks noChangeArrowheads="1"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b="96567" l="2667" r="97667" t="2575">
                          <a14:foregroundMark x1="18333" x2="20333" y1="39056" y2="51073"/>
                          <a14:foregroundMark x1="29667" x2="33333" y1="39485" y2="49785"/>
                          <a14:foregroundMark x1="60333" x2="71000" y1="51931" y2="63519"/>
                          <a14:foregroundMark x1="64333" x2="60000" y1="70386" y2="79828"/>
                          <a14:foregroundMark x1="55000" x2="69333" y1="49356" y2="55794"/>
                          <a14:foregroundMark x1="66667" x2="63000" y1="77253" y2="84120"/>
                        </a14:backgroundRemoval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1" r="4569" t="18839"/>
            <a:stretch/>
          </p:blipFill>
          <p:spPr bwMode="auto">
            <a:xfrm rot="21298623">
              <a:off x="6669800" y="2514118"/>
              <a:ext cx="1565042" cy="1141819"/>
            </a:xfrm>
            <a:prstGeom prst="rect">
              <a:avLst/>
            </a:prstGeom>
            <a:noFill/>
            <a:effectLst>
              <a:glow rad="25400">
                <a:schemeClr val="tx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6966921" y="3613048"/>
              <a:ext cx="952753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Tim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pic>
        <p:nvPicPr>
          <p:cNvPr descr="NeedleLeftYellow icon" id="16" name="Picture 60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62" y="170080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NeedleLeftYellow icon" id="26" name="Picture 60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5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NeedleLeftYellow icon" id="27" name="Picture 60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493" y="172931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7 Entrada de lápiz"/>
              <p14:cNvContentPartPr/>
              <p14:nvPr/>
            </p14:nvContentPartPr>
            <p14:xfrm>
              <a:off x="7193629" y="3789040"/>
              <a:ext cx="618731" cy="149530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77792" y="3725625"/>
                <a:ext cx="650765" cy="276721"/>
              </a:xfrm>
              <a:prstGeom prst="rect">
                <a:avLst/>
              </a:prstGeom>
            </p:spPr>
          </p:pic>
        </mc:Fallback>
      </mc:AlternateContent>
      <p:pic>
        <p:nvPicPr>
          <p:cNvPr descr="NeedleLeftYellow icon" id="25" name="Picture 60"/>
          <p:cNvPicPr>
            <a:picLocks noChangeArrowheads="1" noChangeAspect="1"/>
          </p:cNvPicPr>
          <p:nvPr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56625"/>
      </p:ext>
    </p:extLst>
  </p:cSld>
  <p:clrMapOvr>
    <a:masterClrMapping/>
  </p:clrMapOvr>
  <p:transition spd="med">
    <p:wipe/>
  </p:transition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7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NOO.WAV"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4"/>
                  </p:tgtEl>
                </p:cond>
              </p:nextCondLst>
            </p:seq>
            <p:seq concurrent="1" nextAc="seek">
              <p:cTn evtFilter="cancelBubble" fill="hold" id="11" nodeType="interactiveSeq" restart="whenNotActive">
                <p:stCondLst>
                  <p:cond delay="0" evt="onClick">
                    <p:tgtEl>
                      <p:spTgt spid="7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12">
                      <p:stCondLst>
                        <p:cond delay="0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YES.WAV" r:embed="rId4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7"/>
                  </p:tgtEl>
                </p:cond>
              </p:nextCondLst>
            </p:seq>
            <p:seq concurrent="1" nextAc="seek">
              <p:cTn evtFilter="cancelBubble" fill="hold" id="21" nodeType="interactiveSeq" restart="whenNotActive">
                <p:stCondLst>
                  <p:cond delay="0" evt="onClick">
                    <p:tgtEl>
                      <p:spTgt spid="6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22">
                      <p:stCondLst>
                        <p:cond delay="0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6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27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8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29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NOO.WAV"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animBg="1" grpId="0" spid="21"/>
    </p:bld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926520"/>
          </a:xfrm>
          <a:prstGeom prst="foldedCorner">
            <a:avLst/>
          </a:prstGeom>
          <a:solidFill>
            <a:srgbClr val="99FF66"/>
          </a:solidFill>
          <a:ln>
            <a:noFill/>
          </a:ln>
          <a:effectLst>
            <a:outerShdw algn="tl" blurRad="165100" dir="2700000" dist="38100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err="1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Who</a:t>
            </a:r>
            <a:r>
              <a:rPr dirty="0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dirty="0" err="1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is</a:t>
            </a:r>
            <a:r>
              <a:rPr dirty="0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b="1" dirty="0" err="1" lang="es-ES_tradnl" sz="4000">
                <a:solidFill>
                  <a:srgbClr val="FF0000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slower</a:t>
            </a:r>
            <a:r>
              <a:rPr dirty="0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dirty="0" err="1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than</a:t>
            </a:r>
            <a:r>
              <a:rPr dirty="0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dirty="0" err="1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the</a:t>
            </a:r>
            <a:r>
              <a:rPr dirty="0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hare?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658557">
            <a:off x="987132" y="466430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18725001">
            <a:off x="7848363" y="4669841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ES"/>
          </a:p>
        </p:txBody>
      </p:sp>
      <p:sp>
        <p:nvSpPr>
          <p:cNvPr id="21" name="20 Flecha derecha">
            <a:hlinkClick action="ppaction://hlinkshowjump?jump=nextslide" r:id="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es-ES_tradnl" sz="1400">
                <a:solidFill>
                  <a:srgbClr val="FFFFFF"/>
                </a:solidFill>
              </a:rPr>
              <a:t>NEXT</a:t>
            </a:r>
            <a:endParaRPr b="1" dirty="0" lang="es-ES" sz="160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084168" y="2160835"/>
            <a:ext cx="2618131" cy="2134787"/>
            <a:chOff x="534756" y="2134523"/>
            <a:chExt cx="2618131" cy="2134787"/>
          </a:xfrm>
        </p:grpSpPr>
        <p:pic>
          <p:nvPicPr>
            <p:cNvPr descr="Hoja" id="14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rrowheads="1" noChangeAspect="1"/>
            </p:cNvPicPr>
            <p:nvPr/>
          </p:nvPicPr>
          <p:blipFill>
            <a:blip cstate="print"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423864">
              <a:off x="993296" y="2316066"/>
              <a:ext cx="1481049" cy="137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348097">
              <a:off x="1186213" y="3595527"/>
              <a:ext cx="1629654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err="1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The</a:t>
              </a:r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 </a:t>
              </a:r>
              <a:r>
                <a:rPr dirty="0" err="1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snail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275856" y="2131036"/>
            <a:ext cx="2686712" cy="2137439"/>
            <a:chOff x="3275856" y="2131036"/>
            <a:chExt cx="2686712" cy="2137439"/>
          </a:xfrm>
        </p:grpSpPr>
        <p:pic>
          <p:nvPicPr>
            <p:cNvPr descr="Hoja" id="5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b="100000" l="0" r="98810" t="0">
                          <a14:foregroundMark x1="52381" x2="69643" y1="61157" y2="52066"/>
                          <a14:foregroundMark x1="72024" x2="72024" y1="77686" y2="776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697849" y="2448139"/>
              <a:ext cx="1864451" cy="1173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286504">
              <a:off x="3897264" y="3646129"/>
              <a:ext cx="1701361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err="1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The</a:t>
              </a:r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 hare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545481" y="2066377"/>
            <a:ext cx="2686712" cy="2137439"/>
            <a:chOff x="6108964" y="2108420"/>
            <a:chExt cx="2686712" cy="2137439"/>
          </a:xfrm>
        </p:grpSpPr>
        <p:pic>
          <p:nvPicPr>
            <p:cNvPr descr="Hoja" id="23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rrowheads="1" noChangeAspect="1"/>
            </p:cNvPicPr>
            <p:nvPr/>
          </p:nvPicPr>
          <p:blipFill>
            <a:blip cstate="print"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b="100000" l="0" r="100000" t="0">
                          <a14:foregroundMark x1="4805" x2="4805" y1="11828" y2="150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372515" y="2372189"/>
              <a:ext cx="2096426" cy="1338450"/>
            </a:xfrm>
            <a:prstGeom prst="rect">
              <a:avLst/>
            </a:prstGeom>
            <a:noFill/>
            <a:effectLst>
              <a:glow rad="25400">
                <a:schemeClr val="tx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445642">
              <a:off x="6423451" y="3613048"/>
              <a:ext cx="2100060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err="1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The</a:t>
              </a:r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 </a:t>
              </a:r>
              <a:r>
                <a:rPr dirty="0" err="1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cheetah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pic>
        <p:nvPicPr>
          <p:cNvPr descr="NeedleLeftYellow icon" id="16" name="Picture 60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874" y="1727120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NeedleLeftYellow icon" id="26" name="Picture 60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5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NeedleLeftYellow icon" id="27" name="Picture 60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10" y="1687275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7 Entrada de lápiz"/>
              <p14:cNvContentPartPr/>
              <p14:nvPr/>
            </p14:nvContentPartPr>
            <p14:xfrm>
              <a:off x="7019615" y="3756771"/>
              <a:ext cx="1176899" cy="226107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03774" y="3693145"/>
                <a:ext cx="1208581" cy="353000"/>
              </a:xfrm>
              <a:prstGeom prst="rect">
                <a:avLst/>
              </a:prstGeom>
            </p:spPr>
          </p:pic>
        </mc:Fallback>
      </mc:AlternateContent>
      <p:pic>
        <p:nvPicPr>
          <p:cNvPr descr="NeedleLeftYellow icon" id="25" name="Picture 60"/>
          <p:cNvPicPr>
            <a:picLocks noChangeArrowheads="1" noChangeAspect="1"/>
          </p:cNvPicPr>
          <p:nvPr/>
        </p:nvPicPr>
        <p:blipFill>
          <a:blip r:embed="rId1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875389"/>
      </p:ext>
    </p:extLst>
  </p:cSld>
  <p:clrMapOvr>
    <a:masterClrMapping/>
  </p:clrMapOvr>
  <p:transition spd="med">
    <p:wipe/>
  </p:transition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YES.WAV"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4"/>
                  </p:tgtEl>
                </p:cond>
              </p:nextCondLst>
            </p:seq>
            <p:seq concurrent="1" nextAc="seek">
              <p:cTn evtFilter="cancelBubble" fill="hold" id="12" nodeType="interactiveSeq" restart="whenNotActive">
                <p:stCondLst>
                  <p:cond delay="0" evt="onClick">
                    <p:tgtEl>
                      <p:spTgt spid="7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13">
                      <p:stCondLst>
                        <p:cond delay="0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7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2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NOO.WAV" r:embed="rId4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animBg="1" grpId="0" spid="21"/>
    </p:bld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818508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>
            <a:outerShdw algn="tl" blurRad="165100" dir="2700000" dist="38100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err="1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Who</a:t>
            </a:r>
            <a:r>
              <a:rPr dirty="0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dirty="0" err="1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is</a:t>
            </a:r>
            <a:r>
              <a:rPr dirty="0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b="1" dirty="0" err="1" lang="es-ES_tradnl" sz="4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00603000000000000" pitchFamily="2" typeface="PassingNotes"/>
                <a:ea charset="0" panose="02000603000000000000" pitchFamily="2" typeface="PassingNotes"/>
              </a:rPr>
              <a:t>the</a:t>
            </a:r>
            <a:r>
              <a:rPr b="1" dirty="0" lang="es-ES_tradnl" sz="4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b="1" dirty="0" err="1" lang="es-ES_tradnl" sz="4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00603000000000000" pitchFamily="2" typeface="PassingNotes"/>
                <a:ea charset="0" panose="02000603000000000000" pitchFamily="2" typeface="PassingNotes"/>
              </a:rPr>
              <a:t>fastest</a:t>
            </a:r>
            <a:r>
              <a:rPr dirty="0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658557">
            <a:off x="987132" y="466430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18725001">
            <a:off x="7848364" y="465876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534756" y="2134523"/>
            <a:ext cx="2618131" cy="2134787"/>
            <a:chOff x="534756" y="2134523"/>
            <a:chExt cx="2618131" cy="2134787"/>
          </a:xfrm>
        </p:grpSpPr>
        <p:pic>
          <p:nvPicPr>
            <p:cNvPr descr="Hoja" id="14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b="100000" l="0" r="100000" t="0">
                          <a14:foregroundMark x1="22024" x2="20238" y1="89256" y2="93388"/>
                          <a14:foregroundMark x1="54762" x2="67857" y1="66116" y2="52066"/>
                          <a14:foregroundMark x1="70833" x2="72619" y1="71901" y2="768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46252">
              <a:off x="1082536" y="2447797"/>
              <a:ext cx="1629861" cy="1173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284381">
              <a:off x="1099471" y="3688930"/>
              <a:ext cx="1524622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err="1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The</a:t>
              </a:r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 hare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275856" y="2131036"/>
            <a:ext cx="2686712" cy="2137439"/>
            <a:chOff x="3275856" y="2131036"/>
            <a:chExt cx="2686712" cy="2137439"/>
          </a:xfrm>
        </p:grpSpPr>
        <p:pic>
          <p:nvPicPr>
            <p:cNvPr descr="Hoja" id="5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rrowheads="1" noChangeAspect="1"/>
            </p:cNvPicPr>
            <p:nvPr/>
          </p:nvPicPr>
          <p:blipFill>
            <a:blip cstate="print"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843169" y="2482029"/>
              <a:ext cx="1429516" cy="133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350747">
              <a:off x="3707905" y="3602195"/>
              <a:ext cx="1728192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err="1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The</a:t>
              </a:r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 </a:t>
              </a:r>
              <a:r>
                <a:rPr dirty="0" err="1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snail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108964" y="2108420"/>
            <a:ext cx="2686712" cy="2137439"/>
            <a:chOff x="6108964" y="2108420"/>
            <a:chExt cx="2686712" cy="2137439"/>
          </a:xfrm>
        </p:grpSpPr>
        <p:pic>
          <p:nvPicPr>
            <p:cNvPr descr="Hoja" id="23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rrowheads="1" noChangeAspect="1"/>
            </p:cNvPicPr>
            <p:nvPr/>
          </p:nvPicPr>
          <p:blipFill>
            <a:blip cstate="print"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b="100000" l="458" r="100000" 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444567" y="2469931"/>
              <a:ext cx="1894968" cy="1209830"/>
            </a:xfrm>
            <a:prstGeom prst="rect">
              <a:avLst/>
            </a:prstGeom>
            <a:noFill/>
            <a:effectLst>
              <a:glow rad="25400">
                <a:schemeClr val="tx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382980">
              <a:off x="6246727" y="3611185"/>
              <a:ext cx="2366695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err="1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The</a:t>
              </a:r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 </a:t>
              </a:r>
              <a:r>
                <a:rPr dirty="0" err="1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cheetah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pic>
        <p:nvPicPr>
          <p:cNvPr descr="NeedleLeftYellow icon" id="16" name="Picture 60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62" y="170080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NeedleLeftYellow icon" id="26" name="Picture 60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5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NeedleLeftYellow icon" id="27" name="Picture 60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493" y="172931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7 Entrada de lápiz"/>
              <p14:cNvContentPartPr/>
              <p14:nvPr/>
            </p14:nvContentPartPr>
            <p14:xfrm>
              <a:off x="6435835" y="3760395"/>
              <a:ext cx="1933455" cy="237164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19993" y="3696599"/>
                <a:ext cx="1965139" cy="364757"/>
              </a:xfrm>
              <a:prstGeom prst="rect">
                <a:avLst/>
              </a:prstGeom>
            </p:spPr>
          </p:pic>
        </mc:Fallback>
      </mc:AlternateContent>
      <p:pic>
        <p:nvPicPr>
          <p:cNvPr descr="NeedleLeftYellow icon" id="25" name="Picture 60"/>
          <p:cNvPicPr>
            <a:picLocks noChangeArrowheads="1" noChangeAspect="1"/>
          </p:cNvPicPr>
          <p:nvPr/>
        </p:nvPicPr>
        <p:blipFill>
          <a:blip r:embed="rId1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Flecha derecha">
            <a:hlinkClick action="ppaction://hlinkshowjump?jump=nextslide" r:id="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es-ES_tradnl" sz="1400">
                <a:solidFill>
                  <a:srgbClr val="FFFFFF"/>
                </a:solidFill>
              </a:rPr>
              <a:t>NEXT</a:t>
            </a:r>
            <a:endParaRPr b="1" dirty="0" lang="es-ES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93490"/>
      </p:ext>
    </p:extLst>
  </p:cSld>
  <p:clrMapOvr>
    <a:masterClrMapping/>
  </p:clrMapOvr>
  <p:transition spd="med">
    <p:wipe/>
  </p:transition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7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NOO.WAV"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4"/>
                  </p:tgtEl>
                </p:cond>
              </p:nextCondLst>
            </p:seq>
            <p:seq concurrent="1" nextAc="seek">
              <p:cTn evtFilter="cancelBubble" fill="hold" id="11" nodeType="interactiveSeq" restart="whenNotActive">
                <p:stCondLst>
                  <p:cond delay="0" evt="onClick">
                    <p:tgtEl>
                      <p:spTgt spid="7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12">
                      <p:stCondLst>
                        <p:cond delay="0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YES.WAV" r:embed="rId4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7"/>
                  </p:tgtEl>
                </p:cond>
              </p:nextCondLst>
            </p:seq>
            <p:seq concurrent="1" nextAc="seek">
              <p:cTn evtFilter="cancelBubble" fill="hold" id="21" nodeType="interactiveSeq" restart="whenNotActive">
                <p:stCondLst>
                  <p:cond delay="0" evt="onClick">
                    <p:tgtEl>
                      <p:spTgt spid="6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22">
                      <p:stCondLst>
                        <p:cond delay="0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6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27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8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29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NOO.WAV"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animBg="1" grpId="0" spid="28"/>
    </p:bld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926520"/>
          </a:xfrm>
          <a:prstGeom prst="foldedCorner">
            <a:avLst/>
          </a:prstGeom>
          <a:solidFill>
            <a:srgbClr val="99FF66"/>
          </a:solidFill>
          <a:ln>
            <a:noFill/>
          </a:ln>
          <a:effectLst>
            <a:outerShdw algn="tl" blurRad="165100" dir="2700000" dist="38100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err="1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Who</a:t>
            </a:r>
            <a:r>
              <a:rPr dirty="0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dirty="0" err="1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is</a:t>
            </a:r>
            <a:r>
              <a:rPr dirty="0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b="1" dirty="0" err="1" lang="es-ES_tradnl" sz="4000">
                <a:solidFill>
                  <a:srgbClr val="FF0000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stronger</a:t>
            </a:r>
            <a:r>
              <a:rPr dirty="0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dirty="0" err="1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than</a:t>
            </a:r>
            <a:r>
              <a:rPr dirty="0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dirty="0" err="1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Dave</a:t>
            </a:r>
            <a:r>
              <a:rPr dirty="0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658557">
            <a:off x="987132" y="466430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18725001">
            <a:off x="7848363" y="4669841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ES"/>
          </a:p>
        </p:txBody>
      </p:sp>
      <p:sp>
        <p:nvSpPr>
          <p:cNvPr id="21" name="20 Flecha derecha">
            <a:hlinkClick action="ppaction://hlinkshowjump?jump=nextslide" r:id="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es-ES_tradnl" sz="1400">
                <a:solidFill>
                  <a:srgbClr val="FFFFFF"/>
                </a:solidFill>
              </a:rPr>
              <a:t>NEXT</a:t>
            </a:r>
            <a:endParaRPr b="1" dirty="0" lang="es-ES" sz="160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084168" y="2160835"/>
            <a:ext cx="2618131" cy="2134787"/>
            <a:chOff x="534756" y="2134523"/>
            <a:chExt cx="2618131" cy="2134787"/>
          </a:xfrm>
        </p:grpSpPr>
        <p:pic>
          <p:nvPicPr>
            <p:cNvPr descr="Hoja" id="14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rrowheads="1" noChangeAspect="1"/>
            </p:cNvPicPr>
            <p:nvPr/>
          </p:nvPicPr>
          <p:blipFill>
            <a:blip cstate="print"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423864">
              <a:off x="623281" y="2286912"/>
              <a:ext cx="2003334" cy="1901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348097">
              <a:off x="1420428" y="3214773"/>
              <a:ext cx="1629654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John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325448" y="2131036"/>
            <a:ext cx="2686712" cy="2137439"/>
            <a:chOff x="3275856" y="2131036"/>
            <a:chExt cx="2686712" cy="2137439"/>
          </a:xfrm>
        </p:grpSpPr>
        <p:pic>
          <p:nvPicPr>
            <p:cNvPr descr="Hoja" id="5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578845" y="2354206"/>
              <a:ext cx="1284092" cy="1819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286504">
              <a:off x="4106360" y="3068513"/>
              <a:ext cx="1701361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err="1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Dave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545481" y="2066377"/>
            <a:ext cx="2686712" cy="2137439"/>
            <a:chOff x="6108964" y="2108420"/>
            <a:chExt cx="2686712" cy="2137439"/>
          </a:xfrm>
        </p:grpSpPr>
        <p:pic>
          <p:nvPicPr>
            <p:cNvPr descr="Hoja" id="23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rrowheads="1"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500994" y="2367615"/>
              <a:ext cx="1322620" cy="187677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445642">
              <a:off x="7194225" y="3110557"/>
              <a:ext cx="1335364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Bob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pic>
        <p:nvPicPr>
          <p:cNvPr descr="NeedleLeftYellow icon" id="16" name="Picture 60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874" y="1727120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NeedleLeftYellow icon" id="26" name="Picture 60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47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NeedleLeftYellow icon" id="27" name="Picture 60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10" y="1687275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7 Entrada de lápiz"/>
              <p14:cNvContentPartPr/>
              <p14:nvPr/>
            </p14:nvContentPartPr>
            <p14:xfrm>
              <a:off x="7393233" y="3390411"/>
              <a:ext cx="830172" cy="277704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77393" y="3326658"/>
                <a:ext cx="861852" cy="405210"/>
              </a:xfrm>
              <a:prstGeom prst="rect">
                <a:avLst/>
              </a:prstGeom>
            </p:spPr>
          </p:pic>
        </mc:Fallback>
      </mc:AlternateContent>
      <p:pic>
        <p:nvPicPr>
          <p:cNvPr descr="NeedleLeftYellow icon" id="25" name="Picture 60"/>
          <p:cNvPicPr>
            <a:picLocks noChangeArrowheads="1"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533699"/>
      </p:ext>
    </p:extLst>
  </p:cSld>
  <p:clrMapOvr>
    <a:masterClrMapping/>
  </p:clrMapOvr>
  <p:transition spd="med">
    <p:wipe/>
  </p:transition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YES.WAV"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4"/>
                  </p:tgtEl>
                </p:cond>
              </p:nextCondLst>
            </p:seq>
            <p:seq concurrent="1" nextAc="seek">
              <p:cTn evtFilter="cancelBubble" fill="hold" id="12" nodeType="interactiveSeq" restart="whenNotActive">
                <p:stCondLst>
                  <p:cond delay="0" evt="onClick">
                    <p:tgtEl>
                      <p:spTgt spid="7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13">
                      <p:stCondLst>
                        <p:cond delay="0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7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2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NOO.WAV" r:embed="rId4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animBg="1" grpId="0" spid="21"/>
    </p:bld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818508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>
            <a:outerShdw algn="tl" blurRad="165100" dir="2700000" dist="38100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err="1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Who</a:t>
            </a:r>
            <a:r>
              <a:rPr dirty="0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dirty="0" err="1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is</a:t>
            </a:r>
            <a:r>
              <a:rPr dirty="0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b="1" dirty="0" err="1" lang="es-ES_tradnl" sz="4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00603000000000000" pitchFamily="2" typeface="PassingNotes"/>
                <a:ea charset="0" panose="02000603000000000000" pitchFamily="2" typeface="PassingNotes"/>
              </a:rPr>
              <a:t>the</a:t>
            </a:r>
            <a:r>
              <a:rPr b="1" dirty="0" lang="es-ES_tradnl" sz="4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b="1" dirty="0" err="1" lang="es-ES_tradnl" sz="4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00603000000000000" pitchFamily="2" typeface="PassingNotes"/>
                <a:ea charset="0" panose="02000603000000000000" pitchFamily="2" typeface="PassingNotes"/>
              </a:rPr>
              <a:t>weakest</a:t>
            </a:r>
            <a:r>
              <a:rPr dirty="0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13" name="12 Rectángulo"/>
          <p:cNvSpPr/>
          <p:nvPr/>
        </p:nvSpPr>
        <p:spPr>
          <a:xfrm rot="18725001">
            <a:off x="7848364" y="465876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ES"/>
          </a:p>
        </p:txBody>
      </p:sp>
      <p:sp>
        <p:nvSpPr>
          <p:cNvPr id="21" name="20 Flecha derecha">
            <a:hlinkClick action="ppaction://hlinkshowjump?jump=nextslide" r:id="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es-ES_tradnl" sz="1400">
                <a:solidFill>
                  <a:srgbClr val="FFFFFF"/>
                </a:solidFill>
              </a:rPr>
              <a:t>NEXT</a:t>
            </a:r>
            <a:endParaRPr b="1" dirty="0" lang="es-ES" sz="160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126554" y="2248079"/>
            <a:ext cx="2618131" cy="2134787"/>
            <a:chOff x="534756" y="2134523"/>
            <a:chExt cx="2618131" cy="2134787"/>
          </a:xfrm>
        </p:grpSpPr>
        <p:pic>
          <p:nvPicPr>
            <p:cNvPr descr="Hoja" id="14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46252">
              <a:off x="821232" y="2392801"/>
              <a:ext cx="1241263" cy="1758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284381">
              <a:off x="1715497" y="3043636"/>
              <a:ext cx="1080952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err="1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Dave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275856" y="2131036"/>
            <a:ext cx="2686712" cy="2137439"/>
            <a:chOff x="3275856" y="2131036"/>
            <a:chExt cx="2686712" cy="2137439"/>
          </a:xfrm>
        </p:grpSpPr>
        <p:pic>
          <p:nvPicPr>
            <p:cNvPr descr="Hoja" id="5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rrowheads="1" noChangeAspect="1"/>
            </p:cNvPicPr>
            <p:nvPr/>
          </p:nvPicPr>
          <p:blipFill>
            <a:blip cstate="print"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559985" y="2294548"/>
              <a:ext cx="1931548" cy="183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350747">
              <a:off x="4584606" y="3077476"/>
              <a:ext cx="1100359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John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493143" y="2068600"/>
            <a:ext cx="2686712" cy="2137439"/>
            <a:chOff x="6108964" y="2108420"/>
            <a:chExt cx="2686712" cy="2137439"/>
          </a:xfrm>
        </p:grpSpPr>
        <p:pic>
          <p:nvPicPr>
            <p:cNvPr descr="Hoja" id="23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rrowheads="1"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468919" y="2408568"/>
              <a:ext cx="1250371" cy="177425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382980">
              <a:off x="7467808" y="3127318"/>
              <a:ext cx="1020319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Bob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pic>
        <p:nvPicPr>
          <p:cNvPr descr="NeedleLeftYellow icon" id="16" name="Picture 60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60" y="181436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NeedleLeftYellow icon" id="26" name="Picture 60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5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NeedleLeftYellow icon" id="27" name="Picture 60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72" y="168949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7 Entrada de lápiz"/>
              <p14:cNvContentPartPr/>
              <p14:nvPr/>
            </p14:nvContentPartPr>
            <p14:xfrm>
              <a:off x="2006886" y="3284984"/>
              <a:ext cx="620898" cy="199601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91039" y="3221213"/>
                <a:ext cx="652591" cy="326784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11 Rectángulo"/>
          <p:cNvSpPr/>
          <p:nvPr/>
        </p:nvSpPr>
        <p:spPr>
          <a:xfrm rot="2658557">
            <a:off x="987132" y="4653219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ES"/>
          </a:p>
        </p:txBody>
      </p:sp>
      <p:pic>
        <p:nvPicPr>
          <p:cNvPr descr="NeedleLeftYellow icon" id="25" name="Picture 60"/>
          <p:cNvPicPr>
            <a:picLocks noChangeArrowheads="1"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487243"/>
      </p:ext>
    </p:extLst>
  </p:cSld>
  <p:clrMapOvr>
    <a:masterClrMapping/>
  </p:clrMapOvr>
  <p:transition spd="med">
    <p:wipe/>
  </p:transition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7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NOO.WAV"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4"/>
                  </p:tgtEl>
                </p:cond>
              </p:nextCondLst>
            </p:seq>
            <p:seq concurrent="1" nextAc="seek">
              <p:cTn evtFilter="cancelBubble" fill="hold" id="11" nodeType="interactiveSeq" restart="whenNotActive">
                <p:stCondLst>
                  <p:cond delay="0" evt="onClick">
                    <p:tgtEl>
                      <p:spTgt spid="7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12">
                      <p:stCondLst>
                        <p:cond delay="0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YES.WAV" r:embed="rId4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7"/>
                  </p:tgtEl>
                </p:cond>
              </p:nextCondLst>
            </p:seq>
            <p:seq concurrent="1" nextAc="seek">
              <p:cTn evtFilter="cancelBubble" fill="hold" id="21" nodeType="interactiveSeq" restart="whenNotActive">
                <p:stCondLst>
                  <p:cond delay="0" evt="onClick">
                    <p:tgtEl>
                      <p:spTgt spid="6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22">
                      <p:stCondLst>
                        <p:cond delay="0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6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27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8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29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NOO.WAV"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animBg="1" grpId="0" spid="21"/>
    </p:bld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926520"/>
          </a:xfrm>
          <a:prstGeom prst="foldedCorner">
            <a:avLst/>
          </a:prstGeom>
          <a:solidFill>
            <a:srgbClr val="99FF66"/>
          </a:solidFill>
          <a:ln>
            <a:noFill/>
          </a:ln>
          <a:effectLst>
            <a:outerShdw algn="tl" blurRad="165100" dir="2700000" dist="38100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err="1" lang="es-ES_tradnl" sz="32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Which</a:t>
            </a:r>
            <a:r>
              <a:rPr dirty="0" lang="es-ES_tradnl" sz="32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dirty="0" err="1" lang="es-ES_tradnl" sz="32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is</a:t>
            </a:r>
            <a:r>
              <a:rPr dirty="0" lang="es-ES_tradnl" sz="32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b="1" dirty="0" err="1" lang="es-ES_tradnl" sz="3200">
                <a:solidFill>
                  <a:srgbClr val="FF0000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lower</a:t>
            </a:r>
            <a:r>
              <a:rPr dirty="0" lang="es-ES_tradnl" sz="32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dirty="0" err="1" lang="es-ES_tradnl" sz="32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than</a:t>
            </a:r>
            <a:r>
              <a:rPr dirty="0" lang="es-ES_tradnl" sz="32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Eiffel </a:t>
            </a:r>
            <a:r>
              <a:rPr dirty="0" err="1" lang="es-ES_tradnl" sz="32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tower</a:t>
            </a:r>
            <a:r>
              <a:rPr dirty="0" lang="es-ES_tradnl" sz="32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658557">
            <a:off x="987132" y="466430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18725001">
            <a:off x="7848363" y="4669841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ES"/>
          </a:p>
        </p:txBody>
      </p:sp>
      <p:sp>
        <p:nvSpPr>
          <p:cNvPr id="21" name="20 Flecha derecha">
            <a:hlinkClick action="ppaction://hlinkshowjump?jump=nextslide" r:id="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es-ES_tradnl" sz="1400">
                <a:solidFill>
                  <a:srgbClr val="FFFFFF"/>
                </a:solidFill>
              </a:rPr>
              <a:t>NEXT</a:t>
            </a:r>
            <a:endParaRPr b="1" dirty="0" lang="es-ES" sz="160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11560" y="2106092"/>
            <a:ext cx="2618131" cy="2134787"/>
            <a:chOff x="534756" y="2134523"/>
            <a:chExt cx="2618131" cy="2134787"/>
          </a:xfrm>
        </p:grpSpPr>
        <p:pic>
          <p:nvPicPr>
            <p:cNvPr descr="Hoja" id="14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rrowheads="1"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"/>
            <a:stretch/>
          </p:blipFill>
          <p:spPr bwMode="auto">
            <a:xfrm rot="21423864">
              <a:off x="1031564" y="2175988"/>
              <a:ext cx="729305" cy="2056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348097">
              <a:off x="1420428" y="3214773"/>
              <a:ext cx="1629654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Big Ben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325448" y="2131036"/>
            <a:ext cx="2686712" cy="2137439"/>
            <a:chOff x="3275856" y="2131036"/>
            <a:chExt cx="2686712" cy="2137439"/>
          </a:xfrm>
        </p:grpSpPr>
        <p:pic>
          <p:nvPicPr>
            <p:cNvPr descr="Hoja" id="5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661368" y="2290352"/>
              <a:ext cx="917081" cy="1957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286504">
              <a:off x="4077282" y="2853070"/>
              <a:ext cx="1701361" cy="95410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Eiffel </a:t>
              </a:r>
              <a:r>
                <a:rPr dirty="0" err="1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tower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078606" y="2208602"/>
            <a:ext cx="2686712" cy="2137439"/>
            <a:chOff x="6108964" y="2108420"/>
            <a:chExt cx="2686712" cy="2137439"/>
          </a:xfrm>
        </p:grpSpPr>
        <p:pic>
          <p:nvPicPr>
            <p:cNvPr descr="Hoja" id="23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rrowheads="1" noChangeAspect="1"/>
            </p:cNvPicPr>
            <p:nvPr/>
          </p:nvPicPr>
          <p:blipFill>
            <a:blip cstate="print"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627137" y="2279016"/>
              <a:ext cx="832035" cy="187677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445642">
              <a:off x="7278701" y="2895114"/>
              <a:ext cx="1335364" cy="95410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err="1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Burj</a:t>
              </a:r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 </a:t>
              </a:r>
              <a:r>
                <a:rPr dirty="0" err="1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Khalifa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pic>
        <p:nvPicPr>
          <p:cNvPr descr="NeedleLeftYellow icon" id="16" name="Picture 60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66" y="1672377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NeedleLeftYellow icon" id="26" name="Picture 60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47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NeedleLeftYellow icon" id="27" name="Picture 60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35" y="1829500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7 Entrada de lápiz"/>
              <p14:cNvContentPartPr/>
              <p14:nvPr/>
            </p14:nvContentPartPr>
            <p14:xfrm rot="21130973">
              <a:off x="1796071" y="3276613"/>
              <a:ext cx="954726" cy="277704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 rot="21130973">
                <a:off x="1780231" y="3213220"/>
                <a:ext cx="986406" cy="404490"/>
              </a:xfrm>
              <a:prstGeom prst="rect">
                <a:avLst/>
              </a:prstGeom>
            </p:spPr>
          </p:pic>
        </mc:Fallback>
      </mc:AlternateContent>
      <p:pic>
        <p:nvPicPr>
          <p:cNvPr descr="NeedleLeftYellow icon" id="25" name="Picture 60"/>
          <p:cNvPicPr>
            <a:picLocks noChangeArrowheads="1"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064493"/>
      </p:ext>
    </p:extLst>
  </p:cSld>
  <p:clrMapOvr>
    <a:masterClrMapping/>
  </p:clrMapOvr>
  <p:transition spd="med">
    <p:wipe/>
  </p:transition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YES.WAV"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4"/>
                  </p:tgtEl>
                </p:cond>
              </p:nextCondLst>
            </p:seq>
            <p:seq concurrent="1" nextAc="seek">
              <p:cTn evtFilter="cancelBubble" fill="hold" id="12" nodeType="interactiveSeq" restart="whenNotActive">
                <p:stCondLst>
                  <p:cond delay="0" evt="onClick">
                    <p:tgtEl>
                      <p:spTgt spid="7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13">
                      <p:stCondLst>
                        <p:cond delay="0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7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2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NOO.WAV" r:embed="rId4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animBg="1" grpId="0" spid="21"/>
    </p:bld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818508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>
            <a:outerShdw algn="tl" blurRad="165100" dir="2700000" dist="38100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err="1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Which</a:t>
            </a:r>
            <a:r>
              <a:rPr dirty="0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dirty="0" err="1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is</a:t>
            </a:r>
            <a:r>
              <a:rPr dirty="0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b="1" dirty="0" err="1" lang="es-ES_tradnl" sz="4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00603000000000000" pitchFamily="2" typeface="PassingNotes"/>
                <a:ea charset="0" panose="02000603000000000000" pitchFamily="2" typeface="PassingNotes"/>
              </a:rPr>
              <a:t>the</a:t>
            </a:r>
            <a:r>
              <a:rPr b="1" dirty="0" lang="es-ES_tradnl" sz="4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00603000000000000" pitchFamily="2" typeface="PassingNotes"/>
                <a:ea charset="0" panose="02000603000000000000" pitchFamily="2" typeface="PassingNotes"/>
              </a:rPr>
              <a:t> </a:t>
            </a:r>
            <a:r>
              <a:rPr b="1" dirty="0" err="1" lang="es-ES_tradnl" sz="4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00603000000000000" pitchFamily="2" typeface="PassingNotes"/>
                <a:ea charset="0" panose="02000603000000000000" pitchFamily="2" typeface="PassingNotes"/>
              </a:rPr>
              <a:t>highest</a:t>
            </a:r>
            <a:r>
              <a:rPr dirty="0" lang="es-ES_tradnl" sz="4000">
                <a:solidFill>
                  <a:schemeClr val="tx1"/>
                </a:solidFill>
                <a:latin charset="0" panose="02000603000000000000" pitchFamily="2" typeface="PassingNotes"/>
                <a:ea charset="0" panose="02000603000000000000" pitchFamily="2" typeface="PassingNotes"/>
              </a:rPr>
              <a:t>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13" name="12 Rectángulo"/>
          <p:cNvSpPr/>
          <p:nvPr/>
        </p:nvSpPr>
        <p:spPr>
          <a:xfrm rot="18725001">
            <a:off x="7848364" y="465876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ES"/>
          </a:p>
        </p:txBody>
      </p:sp>
      <p:sp>
        <p:nvSpPr>
          <p:cNvPr id="21" name="20 Flecha derecha">
            <a:hlinkClick action="ppaction://hlinkshowjump?jump=nextslide" r:id="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es-ES_tradnl" sz="1400">
                <a:solidFill>
                  <a:srgbClr val="FFFFFF"/>
                </a:solidFill>
              </a:rPr>
              <a:t>NEXT</a:t>
            </a:r>
            <a:endParaRPr b="1" dirty="0" lang="es-ES" sz="160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126554" y="2248079"/>
            <a:ext cx="2618131" cy="2134787"/>
            <a:chOff x="534756" y="2134523"/>
            <a:chExt cx="2618131" cy="2134787"/>
          </a:xfrm>
        </p:grpSpPr>
        <p:pic>
          <p:nvPicPr>
            <p:cNvPr descr="Hoja" id="14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rrowheads="1"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"/>
            <a:stretch/>
          </p:blipFill>
          <p:spPr bwMode="auto">
            <a:xfrm rot="21346252">
              <a:off x="1050991" y="2234939"/>
              <a:ext cx="678911" cy="192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284381">
              <a:off x="1715497" y="2828193"/>
              <a:ext cx="1080952" cy="95410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Big Ben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556929" y="2130169"/>
            <a:ext cx="2686712" cy="2137439"/>
            <a:chOff x="3275856" y="2131036"/>
            <a:chExt cx="2686712" cy="2137439"/>
          </a:xfrm>
        </p:grpSpPr>
        <p:pic>
          <p:nvPicPr>
            <p:cNvPr descr="Hoja" id="5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801201" y="2324033"/>
              <a:ext cx="858794" cy="183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350747">
              <a:off x="4475269" y="2862034"/>
              <a:ext cx="1100359" cy="95410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Eiffel </a:t>
              </a:r>
              <a:r>
                <a:rPr dirty="0" err="1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tower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3315458" y="2171115"/>
            <a:ext cx="2686712" cy="2137439"/>
            <a:chOff x="6108964" y="2108420"/>
            <a:chExt cx="2686712" cy="2137439"/>
          </a:xfrm>
        </p:grpSpPr>
        <p:pic>
          <p:nvPicPr>
            <p:cNvPr descr="Hoja" id="23" name="Picture 42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" r="-2940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algn="ctr" blurRad="215900" dir="2700000" dist="228600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rrowheads="1" noChangeAspect="1"/>
            </p:cNvPicPr>
            <p:nvPr/>
          </p:nvPicPr>
          <p:blipFill>
            <a:blip cstate="print"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595756" y="2311876"/>
              <a:ext cx="815409" cy="183927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382980">
              <a:off x="7320682" y="2915143"/>
              <a:ext cx="1211190" cy="95410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err="1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Burj</a:t>
              </a:r>
              <a:r>
                <a:rPr dirty="0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 </a:t>
              </a:r>
              <a:r>
                <a:rPr dirty="0" err="1" lang="es-ES_tradnl" sz="2800">
                  <a:latin charset="0" panose="02000603000000000000" pitchFamily="2" typeface="PassingNotes"/>
                  <a:ea charset="0" panose="02000603000000000000" pitchFamily="2" typeface="PassingNotes"/>
                </a:rPr>
                <a:t>Khalifa</a:t>
              </a:r>
              <a:endParaRPr dirty="0" lang="es-ES" sz="2800">
                <a:latin charset="0" panose="02000603000000000000" pitchFamily="2" typeface="PassingNotes"/>
                <a:ea charset="0" panose="02000603000000000000" pitchFamily="2" typeface="PassingNotes"/>
              </a:endParaRPr>
            </a:p>
          </p:txBody>
        </p:sp>
      </p:grpSp>
      <p:pic>
        <p:nvPicPr>
          <p:cNvPr descr="NeedleLeftYellow icon" id="16" name="Picture 60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60" y="181436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NeedleLeftYellow icon" id="26" name="Picture 60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5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NeedleLeftYellow icon" id="27" name="Picture 60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72" y="168949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7 Entrada de lápiz"/>
              <p14:cNvContentPartPr/>
              <p14:nvPr/>
            </p14:nvContentPartPr>
            <p14:xfrm>
              <a:off x="4841565" y="3166158"/>
              <a:ext cx="620898" cy="199601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25728" y="3102747"/>
                <a:ext cx="652573" cy="326423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11 Rectángulo"/>
          <p:cNvSpPr/>
          <p:nvPr/>
        </p:nvSpPr>
        <p:spPr>
          <a:xfrm rot="2658557">
            <a:off x="987132" y="4653219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E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" name="24 Entrada de lápiz"/>
              <p14:cNvContentPartPr/>
              <p14:nvPr/>
            </p14:nvContentPartPr>
            <p14:xfrm>
              <a:off x="4807767" y="3539197"/>
              <a:ext cx="778947" cy="199601"/>
            </p14:xfrm>
          </p:contentPart>
        </mc:Choice>
        <mc:Fallback xmlns="">
          <p:pic>
            <p:nvPicPr>
              <p:cNvPr id="25" name="24 Entrada de lápiz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91929" y="3475900"/>
                <a:ext cx="810623" cy="326195"/>
              </a:xfrm>
              <a:prstGeom prst="rect">
                <a:avLst/>
              </a:prstGeom>
            </p:spPr>
          </p:pic>
        </mc:Fallback>
      </mc:AlternateContent>
      <p:pic>
        <p:nvPicPr>
          <p:cNvPr descr="NeedleLeftYellow icon" id="28" name="Picture 60"/>
          <p:cNvPicPr>
            <a:picLocks noChangeArrowheads="1"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696870"/>
      </p:ext>
    </p:extLst>
  </p:cSld>
  <p:clrMapOvr>
    <a:masterClrMapping/>
  </p:clrMapOvr>
  <p:transition spd="med">
    <p:wipe/>
  </p:transition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7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NOO.WAV"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4"/>
                  </p:tgtEl>
                </p:cond>
              </p:nextCondLst>
            </p:seq>
            <p:seq concurrent="1" nextAc="seek">
              <p:cTn evtFilter="cancelBubble" fill="hold" id="11" nodeType="interactiveSeq" restart="whenNotActive">
                <p:stCondLst>
                  <p:cond delay="0" evt="onClick">
                    <p:tgtEl>
                      <p:spTgt spid="7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12">
                      <p:stCondLst>
                        <p:cond delay="0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YES.WAV" r:embed="rId4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YES.WAV" r:embed="rId4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7"/>
                  </p:tgtEl>
                </p:cond>
              </p:nextCondLst>
            </p:seq>
            <p:seq concurrent="1" nextAc="seek">
              <p:cTn evtFilter="cancelBubble" fill="hold" id="24" nodeType="interactiveSeq" restart="whenNotActive">
                <p:stCondLst>
                  <p:cond delay="0" evt="onClick">
                    <p:tgtEl>
                      <p:spTgt spid="6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25">
                      <p:stCondLst>
                        <p:cond delay="0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9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3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1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3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NOO.WAV"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animBg="1" grpId="0" spid="2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146</Words>
  <Application>Microsoft Office PowerPoint</Application>
  <PresentationFormat>Экран (4:3)</PresentationFormat>
  <Paragraphs>74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PassingNotes</vt:lpstr>
      <vt:lpstr>1_Tema de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English Teacher</cp:lastModifiedBy>
  <cp:revision>33</cp:revision>
  <dcterms:created xsi:type="dcterms:W3CDTF">2013-11-09T12:48:41Z</dcterms:created>
  <dcterms:modified xsi:type="dcterms:W3CDTF">2020-02-17T20:59:42Z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1207779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